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4"/>
  </p:sldMasterIdLst>
  <p:notesMasterIdLst>
    <p:notesMasterId r:id="rId11"/>
  </p:notesMasterIdLst>
  <p:handoutMasterIdLst>
    <p:handoutMasterId r:id="rId12"/>
  </p:handoutMasterIdLst>
  <p:sldIdLst>
    <p:sldId id="2134806516" r:id="rId5"/>
    <p:sldId id="2147471275" r:id="rId6"/>
    <p:sldId id="2147471270" r:id="rId7"/>
    <p:sldId id="2147471271" r:id="rId8"/>
    <p:sldId id="2147471278" r:id="rId9"/>
    <p:sldId id="2134806514"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structions" id="{8696EBA4-1B12-6345-8389-A53EA9916143}">
          <p14:sldIdLst>
            <p14:sldId id="2134806516"/>
            <p14:sldId id="2147471275"/>
            <p14:sldId id="2147471270"/>
            <p14:sldId id="2147471271"/>
            <p14:sldId id="2147471278"/>
            <p14:sldId id="2134806514"/>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1D0FE45A-7076-C060-3926-02C230FFCD7B}" name="Gartner, David (Cognizant)" initials="GD(" userId="S::930056@cognizant.com::31109c44-657a-4c1f-917c-0cd2083250d2" providerId="AD"/>
  <p188:author id="{99F93FB6-C18C-5FBA-5487-DBE9A471B604}" name="Jennifer Kelly" initials="JK" userId="c+VufwqJC72uMbGB6Qy3ESl4lWVfVYW4DP6fjOUmpX4=" providerId="None"/>
  <p188:author id="{AFF83BBF-8DC2-56B1-7D97-F4B62A6558D1}" name="Holsinger, Sophie (Contractor)" initials="H(" userId="qSv0elhcSqVZ6Und2jvxKda9UaW6eolhxm7dQQjF6aw=" providerId="None"/>
  <p188:author id="{0DF45BD4-5C8A-2E2D-FEE5-54A7402B3C0A}" name="Michelle Loeb" initials="ML" userId="y5thoKV0uDjaThbJPgxbMhWQvDJapLNicr5yuEWdci8=" providerId="None"/>
  <p188:author id="{561DB6D9-3341-C508-291F-4E7B425C4BEE}" name="La Cascia, Lynne (Cognizant)" initials="L(" userId="XzsV+nJzGmSCzj+6LOZ0MUrq7QBF9d0P2TCBTjMm7P4=" providerId="None"/>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Rikki Feuerstein" initials="RF" lastIdx="118" clrIdx="0">
    <p:extLst>
      <p:ext uri="{19B8F6BF-5375-455C-9EA6-DF929625EA0E}">
        <p15:presenceInfo xmlns:p15="http://schemas.microsoft.com/office/powerpoint/2012/main" userId="9696b6c1086d6638" providerId="Windows Live"/>
      </p:ext>
    </p:extLst>
  </p:cmAuthor>
  <p:cmAuthor id="2" name="Alex DiMaio" initials="AD" lastIdx="327" clrIdx="1">
    <p:extLst>
      <p:ext uri="{19B8F6BF-5375-455C-9EA6-DF929625EA0E}">
        <p15:presenceInfo xmlns:p15="http://schemas.microsoft.com/office/powerpoint/2012/main" userId="S::adimaio@tenetpartner.onmicrosoft.com::b1481f74-343d-4e6b-b114-ca2ded61f9f6" providerId="AD"/>
      </p:ext>
    </p:extLst>
  </p:cmAuthor>
  <p:cmAuthor id="3" name="Microsoft Office User" initials="MOU" lastIdx="4" clrIdx="2"/>
  <p:cmAuthor id="4" name="Gartner, David (Cognizant)" initials="GD(" lastIdx="61" clrIdx="3">
    <p:extLst>
      <p:ext uri="{19B8F6BF-5375-455C-9EA6-DF929625EA0E}">
        <p15:presenceInfo xmlns:p15="http://schemas.microsoft.com/office/powerpoint/2012/main" userId="S::930056@cognizant.com::31109c44-657a-4c1f-917c-0cd2083250d2"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48"/>
    <a:srgbClr val="2DB820"/>
    <a:srgbClr val="EAC71D"/>
    <a:srgbClr val="B81E2D"/>
    <a:srgbClr val="424242"/>
    <a:srgbClr val="ECECEC"/>
    <a:srgbClr val="777777"/>
    <a:srgbClr val="E9C71D"/>
    <a:srgbClr val="2E318E"/>
    <a:srgbClr val="85A0F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8421AA2-5F19-4ADA-84A0-78C0A88C1838}" v="8" dt="2024-06-11T07:49:23.81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6327" autoAdjust="0"/>
  </p:normalViewPr>
  <p:slideViewPr>
    <p:cSldViewPr snapToGrid="0">
      <p:cViewPr varScale="1">
        <p:scale>
          <a:sx n="120" d="100"/>
          <a:sy n="120" d="100"/>
        </p:scale>
        <p:origin x="536" y="176"/>
      </p:cViewPr>
      <p:guideLst/>
    </p:cSldViewPr>
  </p:slideViewPr>
  <p:outlineViewPr>
    <p:cViewPr>
      <p:scale>
        <a:sx n="33" d="100"/>
        <a:sy n="33" d="100"/>
      </p:scale>
      <p:origin x="0" y="-20008"/>
    </p:cViewPr>
  </p:outlineViewPr>
  <p:notesTextViewPr>
    <p:cViewPr>
      <p:scale>
        <a:sx n="1" d="1"/>
        <a:sy n="1" d="1"/>
      </p:scale>
      <p:origin x="0" y="0"/>
    </p:cViewPr>
  </p:notesTextViewPr>
  <p:sorterViewPr>
    <p:cViewPr>
      <p:scale>
        <a:sx n="1" d="1"/>
        <a:sy n="1" d="1"/>
      </p:scale>
      <p:origin x="0" y="0"/>
    </p:cViewPr>
  </p:sorterViewPr>
  <p:notesViewPr>
    <p:cSldViewPr snapToGrid="0" showGuides="1">
      <p:cViewPr varScale="1">
        <p:scale>
          <a:sx n="110" d="100"/>
          <a:sy n="110" d="100"/>
        </p:scale>
        <p:origin x="4160" y="1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commentAuthors" Target="commentAuthors.xml"/><Relationship Id="rId18" Type="http://schemas.microsoft.com/office/2015/10/relationships/revisionInfo" Target="revisionInfo.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handoutMaster" Target="handoutMasters/handoutMaster1.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19" Type="http://schemas.microsoft.com/office/2018/10/relationships/authors" Targe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F658FED-51F9-9B45-B597-1E80080F057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B98449CD-7629-F94E-AB7C-5B049A15EC1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E407195-0CC2-A547-89CA-57E183807FCC}" type="datetimeFigureOut">
              <a:rPr lang="en-US" smtClean="0"/>
              <a:t>9/12/24</a:t>
            </a:fld>
            <a:endParaRPr lang="en-US"/>
          </a:p>
        </p:txBody>
      </p:sp>
      <p:sp>
        <p:nvSpPr>
          <p:cNvPr id="4" name="Footer Placeholder 3">
            <a:extLst>
              <a:ext uri="{FF2B5EF4-FFF2-40B4-BE49-F238E27FC236}">
                <a16:creationId xmlns:a16="http://schemas.microsoft.com/office/drawing/2014/main" id="{EEA1FED8-4762-F94C-A006-546565DF545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3F831462-D62C-8C42-B544-F3E0E7018AB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28F4819-B501-CC4D-93F0-10A4E74E0251}" type="slidenum">
              <a:rPr lang="en-US" smtClean="0"/>
              <a:t>‹#›</a:t>
            </a:fld>
            <a:endParaRPr lang="en-US"/>
          </a:p>
        </p:txBody>
      </p:sp>
    </p:spTree>
    <p:extLst>
      <p:ext uri="{BB962C8B-B14F-4D97-AF65-F5344CB8AC3E}">
        <p14:creationId xmlns:p14="http://schemas.microsoft.com/office/powerpoint/2010/main" val="1602135297"/>
      </p:ext>
    </p:extLst>
  </p:cSld>
  <p:clrMap bg1="lt1" tx1="dk1" bg2="lt2" tx2="dk2" accent1="accent1" accent2="accent2" accent3="accent3" accent4="accent4" accent5="accent5" accent6="accent6" hlink="hlink" folHlink="folHlink"/>
</p:handoutMaster>
</file>

<file path=ppt/media/image1.png>
</file>

<file path=ppt/media/image10.svg>
</file>

<file path=ppt/media/image11.png>
</file>

<file path=ppt/media/image12.png>
</file>

<file path=ppt/media/image13.jpg>
</file>

<file path=ppt/media/image14.jp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png>
</file>

<file path=ppt/media/image23.png>
</file>

<file path=ppt/media/image3.svg>
</file>

<file path=ppt/media/image4.pn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9A00608-096F-0448-BF1C-AC23D45B3CD2}" type="datetimeFigureOut">
              <a:rPr lang="en-US" smtClean="0"/>
              <a:t>9/12/24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9A3903-E1C0-B641-BF09-7903E2AE2EC7}" type="slidenum">
              <a:rPr lang="en-US" smtClean="0"/>
              <a:t>‹#›</a:t>
            </a:fld>
            <a:endParaRPr lang="en-US" dirty="0"/>
          </a:p>
        </p:txBody>
      </p:sp>
    </p:spTree>
    <p:extLst>
      <p:ext uri="{BB962C8B-B14F-4D97-AF65-F5344CB8AC3E}">
        <p14:creationId xmlns:p14="http://schemas.microsoft.com/office/powerpoint/2010/main" val="23477533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F9A3903-E1C0-B641-BF09-7903E2AE2EC7}" type="slidenum">
              <a:rPr lang="en-US" smtClean="0"/>
              <a:t>1</a:t>
            </a:fld>
            <a:endParaRPr lang="en-US" dirty="0"/>
          </a:p>
        </p:txBody>
      </p:sp>
    </p:spTree>
    <p:extLst>
      <p:ext uri="{BB962C8B-B14F-4D97-AF65-F5344CB8AC3E}">
        <p14:creationId xmlns:p14="http://schemas.microsoft.com/office/powerpoint/2010/main" val="2091882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F9A3903-E1C0-B641-BF09-7903E2AE2EC7}" type="slidenum">
              <a:rPr lang="en-US" smtClean="0"/>
              <a:t>2</a:t>
            </a:fld>
            <a:endParaRPr lang="en-US" dirty="0"/>
          </a:p>
        </p:txBody>
      </p:sp>
    </p:spTree>
    <p:extLst>
      <p:ext uri="{BB962C8B-B14F-4D97-AF65-F5344CB8AC3E}">
        <p14:creationId xmlns:p14="http://schemas.microsoft.com/office/powerpoint/2010/main" val="2795682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F9A3903-E1C0-B641-BF09-7903E2AE2EC7}" type="slidenum">
              <a:rPr lang="en-US" smtClean="0"/>
              <a:t>3</a:t>
            </a:fld>
            <a:endParaRPr lang="en-US" dirty="0"/>
          </a:p>
        </p:txBody>
      </p:sp>
    </p:spTree>
    <p:extLst>
      <p:ext uri="{BB962C8B-B14F-4D97-AF65-F5344CB8AC3E}">
        <p14:creationId xmlns:p14="http://schemas.microsoft.com/office/powerpoint/2010/main" val="2795682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F9A3903-E1C0-B641-BF09-7903E2AE2EC7}" type="slidenum">
              <a:rPr lang="en-US" smtClean="0"/>
              <a:t>4</a:t>
            </a:fld>
            <a:endParaRPr lang="en-US" dirty="0"/>
          </a:p>
        </p:txBody>
      </p:sp>
    </p:spTree>
    <p:extLst>
      <p:ext uri="{BB962C8B-B14F-4D97-AF65-F5344CB8AC3E}">
        <p14:creationId xmlns:p14="http://schemas.microsoft.com/office/powerpoint/2010/main" val="23784540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B663BC2-C113-4DF0-828D-49E1A236C7F8}" type="slidenum">
              <a:rPr lang="en-US" smtClean="0"/>
              <a:t>6</a:t>
            </a:fld>
            <a:endParaRPr lang="en-US" dirty="0"/>
          </a:p>
        </p:txBody>
      </p:sp>
    </p:spTree>
    <p:extLst>
      <p:ext uri="{BB962C8B-B14F-4D97-AF65-F5344CB8AC3E}">
        <p14:creationId xmlns:p14="http://schemas.microsoft.com/office/powerpoint/2010/main" val="332176552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Master" Target="../slideMasters/slideMaster1.xml"/><Relationship Id="rId5" Type="http://schemas.openxmlformats.org/officeDocument/2006/relationships/image" Target="../media/image3.svg"/><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Master" Target="../slideMasters/slideMaster1.xml"/><Relationship Id="rId5" Type="http://schemas.openxmlformats.org/officeDocument/2006/relationships/image" Target="../media/image3.svg"/><Relationship Id="rId4"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Master" Target="../slideMasters/slideMaster1.xml"/><Relationship Id="rId5" Type="http://schemas.openxmlformats.org/officeDocument/2006/relationships/image" Target="../media/image6.svg"/><Relationship Id="rId4" Type="http://schemas.openxmlformats.org/officeDocument/2006/relationships/image" Target="../media/image5.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1.pn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2.pn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3.png"/><Relationship Id="rId1" Type="http://schemas.openxmlformats.org/officeDocument/2006/relationships/slideMaster" Target="../slideMasters/slideMaster1.xml"/><Relationship Id="rId4" Type="http://schemas.openxmlformats.org/officeDocument/2006/relationships/image" Target="../media/image6.sv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6.svg"/></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Master" Target="../slideMasters/slideMaster1.xml"/><Relationship Id="rId4" Type="http://schemas.openxmlformats.org/officeDocument/2006/relationships/image" Target="../media/image6.sv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2.png"/><Relationship Id="rId1" Type="http://schemas.openxmlformats.org/officeDocument/2006/relationships/slideMaster" Target="../slideMasters/slideMaster1.xml"/><Relationship Id="rId4" Type="http://schemas.openxmlformats.org/officeDocument/2006/relationships/image" Target="../media/image6.sv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3.jpg"/><Relationship Id="rId1" Type="http://schemas.openxmlformats.org/officeDocument/2006/relationships/slideMaster" Target="../slideMasters/slideMaster1.xml"/><Relationship Id="rId4" Type="http://schemas.openxmlformats.org/officeDocument/2006/relationships/image" Target="../media/image6.sv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4.jpg"/><Relationship Id="rId1" Type="http://schemas.openxmlformats.org/officeDocument/2006/relationships/slideMaster" Target="../slideMasters/slideMaster1.xml"/><Relationship Id="rId4" Type="http://schemas.openxmlformats.org/officeDocument/2006/relationships/image" Target="../media/image6.sv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1 - dark layout ">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AC5D98D9-078E-1B4D-9B08-C13EF3A05D22}"/>
              </a:ext>
            </a:extLst>
          </p:cNvPr>
          <p:cNvPicPr>
            <a:picLocks noChangeAspect="1"/>
          </p:cNvPicPr>
          <p:nvPr userDrawn="1"/>
        </p:nvPicPr>
        <p:blipFill rotWithShape="1">
          <a:blip r:embed="rId2">
            <a:extLst>
              <a:ext uri="{28A0092B-C50C-407E-A947-70E740481C1C}">
                <a14:useLocalDpi xmlns:a14="http://schemas.microsoft.com/office/drawing/2010/main"/>
              </a:ext>
            </a:extLst>
          </a:blip>
          <a:srcRect l="117" t="117"/>
          <a:stretch/>
        </p:blipFill>
        <p:spPr>
          <a:xfrm>
            <a:off x="0" y="-1"/>
            <a:ext cx="12192000" cy="6858002"/>
          </a:xfrm>
          <a:prstGeom prst="rect">
            <a:avLst/>
          </a:prstGeom>
        </p:spPr>
      </p:pic>
      <p:sp>
        <p:nvSpPr>
          <p:cNvPr id="2" name="Title 1">
            <a:extLst>
              <a:ext uri="{FF2B5EF4-FFF2-40B4-BE49-F238E27FC236}">
                <a16:creationId xmlns:a16="http://schemas.microsoft.com/office/drawing/2014/main" id="{D545B5F9-B0CC-474A-9C3C-A26A32768AF8}"/>
              </a:ext>
            </a:extLst>
          </p:cNvPr>
          <p:cNvSpPr>
            <a:spLocks noGrp="1"/>
          </p:cNvSpPr>
          <p:nvPr>
            <p:ph type="ctrTitle"/>
          </p:nvPr>
        </p:nvSpPr>
        <p:spPr>
          <a:xfrm>
            <a:off x="1042416" y="2105094"/>
            <a:ext cx="4013200" cy="1828469"/>
          </a:xfrm>
        </p:spPr>
        <p:txBody>
          <a:bodyPr anchor="b">
            <a:noAutofit/>
          </a:bodyPr>
          <a:lstStyle>
            <a:lvl1pPr algn="l">
              <a:defRPr sz="3600" b="1">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50A7EFB4-CCA6-4E89-9EF6-9F4FE5D53A94}"/>
              </a:ext>
            </a:extLst>
          </p:cNvPr>
          <p:cNvSpPr>
            <a:spLocks noGrp="1"/>
          </p:cNvSpPr>
          <p:nvPr>
            <p:ph type="subTitle" idx="1"/>
          </p:nvPr>
        </p:nvSpPr>
        <p:spPr>
          <a:xfrm>
            <a:off x="1042989" y="4187952"/>
            <a:ext cx="4014215" cy="457200"/>
          </a:xfrm>
          <a:prstGeom prst="rect">
            <a:avLst/>
          </a:prstGeom>
        </p:spPr>
        <p:txBody>
          <a:bodyPr lIns="0" tIns="0" rIns="0" bIns="0">
            <a:noAutofit/>
          </a:bodyPr>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5" name="Footer Placeholder 4">
            <a:extLst>
              <a:ext uri="{FF2B5EF4-FFF2-40B4-BE49-F238E27FC236}">
                <a16:creationId xmlns:a16="http://schemas.microsoft.com/office/drawing/2014/main" id="{C109DE29-D9FA-4B0E-A7C0-43DB36D3CDC1}"/>
              </a:ext>
            </a:extLst>
          </p:cNvPr>
          <p:cNvSpPr>
            <a:spLocks noGrp="1"/>
          </p:cNvSpPr>
          <p:nvPr>
            <p:ph type="ftr" sz="quarter" idx="11"/>
          </p:nvPr>
        </p:nvSpPr>
        <p:spPr>
          <a:xfrm>
            <a:off x="1042416" y="6263640"/>
            <a:ext cx="1198179" cy="365125"/>
          </a:xfrm>
          <a:prstGeom prst="rect">
            <a:avLst/>
          </a:prstGeom>
        </p:spPr>
        <p:txBody>
          <a:bodyPr/>
          <a:lstStyle>
            <a:lvl1pPr>
              <a:defRPr>
                <a:solidFill>
                  <a:schemeClr val="bg2"/>
                </a:solidFill>
              </a:defRPr>
            </a:lvl1pPr>
          </a:lstStyle>
          <a:p>
            <a:r>
              <a:rPr lang="en-US" dirty="0"/>
              <a:t>© 2023 Cognizant</a:t>
            </a:r>
          </a:p>
        </p:txBody>
      </p:sp>
      <p:sp>
        <p:nvSpPr>
          <p:cNvPr id="11" name="Text Placeholder 2">
            <a:extLst>
              <a:ext uri="{FF2B5EF4-FFF2-40B4-BE49-F238E27FC236}">
                <a16:creationId xmlns:a16="http://schemas.microsoft.com/office/drawing/2014/main" id="{0A57A3A6-0AF3-C54A-8CB5-7EF0565FF32C}"/>
              </a:ext>
            </a:extLst>
          </p:cNvPr>
          <p:cNvSpPr>
            <a:spLocks noGrp="1"/>
          </p:cNvSpPr>
          <p:nvPr>
            <p:ph type="body" idx="12" hasCustomPrompt="1"/>
          </p:nvPr>
        </p:nvSpPr>
        <p:spPr>
          <a:xfrm>
            <a:off x="1042416" y="5289745"/>
            <a:ext cx="4013178" cy="365125"/>
          </a:xfrm>
          <a:prstGeom prst="rect">
            <a:avLst/>
          </a:prstGeom>
        </p:spPr>
        <p:txBody>
          <a:bodyPr wrap="none"/>
          <a:lstStyle>
            <a:lvl1pPr marL="0" indent="0">
              <a:buNone/>
              <a:defRPr sz="1200">
                <a:solidFill>
                  <a:schemeClr val="bg2"/>
                </a:solidFill>
              </a:defRPr>
            </a:lvl1pPr>
            <a:lvl2pPr marL="457200" indent="0">
              <a:buNone/>
              <a:defRPr>
                <a:solidFill>
                  <a:schemeClr val="bg2"/>
                </a:solidFill>
              </a:defRPr>
            </a:lvl2pPr>
            <a:lvl3pPr marL="914400" indent="0">
              <a:buNone/>
              <a:defRPr>
                <a:solidFill>
                  <a:schemeClr val="bg2"/>
                </a:solidFill>
              </a:defRPr>
            </a:lvl3pPr>
            <a:lvl4pPr marL="1371600" indent="0">
              <a:buNone/>
              <a:defRPr>
                <a:solidFill>
                  <a:schemeClr val="bg2"/>
                </a:solidFill>
              </a:defRPr>
            </a:lvl4pPr>
            <a:lvl5pPr marL="1828800" indent="0">
              <a:buNone/>
              <a:defRPr>
                <a:solidFill>
                  <a:schemeClr val="bg2"/>
                </a:solidFill>
              </a:defRPr>
            </a:lvl5pPr>
          </a:lstStyle>
          <a:p>
            <a:pPr lvl="0"/>
            <a:r>
              <a:rPr lang="en-US" dirty="0"/>
              <a:t>Click to edit date</a:t>
            </a:r>
          </a:p>
        </p:txBody>
      </p:sp>
      <p:pic>
        <p:nvPicPr>
          <p:cNvPr id="10" name="Logo">
            <a:extLst>
              <a:ext uri="{FF2B5EF4-FFF2-40B4-BE49-F238E27FC236}">
                <a16:creationId xmlns:a16="http://schemas.microsoft.com/office/drawing/2014/main" id="{500EB0FA-ED09-2D45-A504-B05B58FC395D}"/>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467678" y="381865"/>
            <a:ext cx="2067983" cy="620394"/>
          </a:xfrm>
          <a:prstGeom prst="rect">
            <a:avLst/>
          </a:prstGeom>
        </p:spPr>
      </p:pic>
    </p:spTree>
    <p:extLst>
      <p:ext uri="{BB962C8B-B14F-4D97-AF65-F5344CB8AC3E}">
        <p14:creationId xmlns:p14="http://schemas.microsoft.com/office/powerpoint/2010/main" val="3194525672"/>
      </p:ext>
    </p:extLst>
  </p:cSld>
  <p:clrMapOvr>
    <a:masterClrMapping/>
  </p:clrMapOvr>
  <p:extLst>
    <p:ext uri="{DCECCB84-F9BA-43D5-87BE-67443E8EF086}">
      <p15:sldGuideLst xmlns:p15="http://schemas.microsoft.com/office/powerpoint/2012/main">
        <p15:guide id="1" pos="656">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ivider 2 - gradient 1">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7C131AFB-45B4-604E-904C-658D3FDA7638}"/>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5010" t="10638" r="15648"/>
          <a:stretch/>
        </p:blipFill>
        <p:spPr>
          <a:xfrm>
            <a:off x="0" y="-1"/>
            <a:ext cx="12192000" cy="6866021"/>
          </a:xfrm>
          <a:prstGeom prst="rect">
            <a:avLst/>
          </a:prstGeom>
        </p:spPr>
      </p:pic>
      <p:sp>
        <p:nvSpPr>
          <p:cNvPr id="5" name="Footer Placeholder 4">
            <a:extLst>
              <a:ext uri="{FF2B5EF4-FFF2-40B4-BE49-F238E27FC236}">
                <a16:creationId xmlns:a16="http://schemas.microsoft.com/office/drawing/2014/main" id="{C109DE29-D9FA-4B0E-A7C0-43DB36D3CDC1}"/>
              </a:ext>
            </a:extLst>
          </p:cNvPr>
          <p:cNvSpPr>
            <a:spLocks noGrp="1"/>
          </p:cNvSpPr>
          <p:nvPr>
            <p:ph type="ftr" sz="quarter" idx="11"/>
          </p:nvPr>
        </p:nvSpPr>
        <p:spPr>
          <a:xfrm>
            <a:off x="1042416" y="6325193"/>
            <a:ext cx="1198179" cy="303572"/>
          </a:xfrm>
          <a:prstGeom prst="rect">
            <a:avLst/>
          </a:prstGeom>
        </p:spPr>
        <p:txBody>
          <a:bodyPr/>
          <a:lstStyle>
            <a:lvl1pPr>
              <a:defRPr>
                <a:solidFill>
                  <a:schemeClr val="bg1"/>
                </a:solidFill>
              </a:defRPr>
            </a:lvl1pPr>
          </a:lstStyle>
          <a:p>
            <a:r>
              <a:rPr lang="en-US" dirty="0"/>
              <a:t>© 2023 Cognizant</a:t>
            </a:r>
          </a:p>
        </p:txBody>
      </p:sp>
      <p:sp>
        <p:nvSpPr>
          <p:cNvPr id="6" name="Slide Number Placeholder 5">
            <a:extLst>
              <a:ext uri="{FF2B5EF4-FFF2-40B4-BE49-F238E27FC236}">
                <a16:creationId xmlns:a16="http://schemas.microsoft.com/office/drawing/2014/main" id="{7357FC31-4B65-4AE0-A928-66D0B6CC0E7D}"/>
              </a:ext>
            </a:extLst>
          </p:cNvPr>
          <p:cNvSpPr>
            <a:spLocks noGrp="1"/>
          </p:cNvSpPr>
          <p:nvPr>
            <p:ph type="sldNum" sz="quarter" idx="12"/>
          </p:nvPr>
        </p:nvSpPr>
        <p:spPr>
          <a:xfrm>
            <a:off x="457199" y="6325299"/>
            <a:ext cx="352097" cy="304100"/>
          </a:xfrm>
          <a:prstGeom prst="rect">
            <a:avLst/>
          </a:prstGeom>
        </p:spPr>
        <p:txBody>
          <a:bodyPr/>
          <a:lstStyle>
            <a:lvl1pPr>
              <a:defRPr>
                <a:solidFill>
                  <a:schemeClr val="bg1"/>
                </a:solidFill>
              </a:defRPr>
            </a:lvl1pPr>
          </a:lstStyle>
          <a:p>
            <a:fld id="{C53E075B-3175-45CF-B3C7-FEDF3F5961E3}" type="slidenum">
              <a:rPr lang="en-US" smtClean="0"/>
              <a:pPr/>
              <a:t>‹#›</a:t>
            </a:fld>
            <a:endParaRPr lang="en-US" dirty="0"/>
          </a:p>
        </p:txBody>
      </p:sp>
      <p:sp>
        <p:nvSpPr>
          <p:cNvPr id="14" name="Title 1">
            <a:extLst>
              <a:ext uri="{FF2B5EF4-FFF2-40B4-BE49-F238E27FC236}">
                <a16:creationId xmlns:a16="http://schemas.microsoft.com/office/drawing/2014/main" id="{740E8CFD-9DDE-024A-8B25-06FBC426124E}"/>
              </a:ext>
            </a:extLst>
          </p:cNvPr>
          <p:cNvSpPr>
            <a:spLocks noGrp="1"/>
          </p:cNvSpPr>
          <p:nvPr>
            <p:ph type="ctrTitle" hasCustomPrompt="1"/>
          </p:nvPr>
        </p:nvSpPr>
        <p:spPr>
          <a:xfrm>
            <a:off x="1042416" y="1812207"/>
            <a:ext cx="5172113" cy="2031325"/>
          </a:xfrm>
          <a:noFill/>
          <a:effectLst/>
        </p:spPr>
        <p:txBody>
          <a:bodyPr wrap="square" lIns="182880" tIns="182880" rIns="182880" bIns="182880" anchor="ctr" anchorCtr="0">
            <a:spAutoFit/>
          </a:bodyPr>
          <a:lstStyle>
            <a:lvl1pPr algn="l">
              <a:defRPr sz="3600" b="1">
                <a:solidFill>
                  <a:schemeClr val="bg2"/>
                </a:solidFill>
              </a:defRPr>
            </a:lvl1pPr>
          </a:lstStyle>
          <a:p>
            <a:r>
              <a:rPr lang="en-US" dirty="0"/>
              <a:t>Click to edit Master title style, copy can go here on a few lines</a:t>
            </a:r>
          </a:p>
        </p:txBody>
      </p:sp>
      <p:pic>
        <p:nvPicPr>
          <p:cNvPr id="10" name="Picture 8">
            <a:extLst>
              <a:ext uri="{FF2B5EF4-FFF2-40B4-BE49-F238E27FC236}">
                <a16:creationId xmlns:a16="http://schemas.microsoft.com/office/drawing/2014/main" id="{03B841D5-E729-0B48-838D-EA94F2CCBBD1}"/>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10468530" y="6352478"/>
            <a:ext cx="1362108" cy="408632"/>
          </a:xfrm>
          <a:prstGeom prst="rect">
            <a:avLst/>
          </a:prstGeom>
        </p:spPr>
      </p:pic>
    </p:spTree>
    <p:extLst>
      <p:ext uri="{BB962C8B-B14F-4D97-AF65-F5344CB8AC3E}">
        <p14:creationId xmlns:p14="http://schemas.microsoft.com/office/powerpoint/2010/main" val="667767552"/>
      </p:ext>
    </p:extLst>
  </p:cSld>
  <p:clrMapOvr>
    <a:masterClrMapping/>
  </p:clrMapOvr>
  <p:extLst>
    <p:ext uri="{DCECCB84-F9BA-43D5-87BE-67443E8EF086}">
      <p15:sldGuideLst xmlns:p15="http://schemas.microsoft.com/office/powerpoint/2012/main">
        <p15:guide id="1" pos="656"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Divider 2 - gradient 2">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7C131AFB-45B4-604E-904C-658D3FDA7638}"/>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19098" r="11765" b="30863"/>
          <a:stretch/>
        </p:blipFill>
        <p:spPr>
          <a:xfrm>
            <a:off x="0" y="-1"/>
            <a:ext cx="12192000" cy="6914147"/>
          </a:xfrm>
          <a:prstGeom prst="rect">
            <a:avLst/>
          </a:prstGeom>
        </p:spPr>
      </p:pic>
      <p:sp>
        <p:nvSpPr>
          <p:cNvPr id="5" name="Footer Placeholder 4">
            <a:extLst>
              <a:ext uri="{FF2B5EF4-FFF2-40B4-BE49-F238E27FC236}">
                <a16:creationId xmlns:a16="http://schemas.microsoft.com/office/drawing/2014/main" id="{C109DE29-D9FA-4B0E-A7C0-43DB36D3CDC1}"/>
              </a:ext>
            </a:extLst>
          </p:cNvPr>
          <p:cNvSpPr>
            <a:spLocks noGrp="1"/>
          </p:cNvSpPr>
          <p:nvPr>
            <p:ph type="ftr" sz="quarter" idx="11"/>
          </p:nvPr>
        </p:nvSpPr>
        <p:spPr>
          <a:xfrm>
            <a:off x="1042416" y="6325193"/>
            <a:ext cx="1198179" cy="303572"/>
          </a:xfrm>
          <a:prstGeom prst="rect">
            <a:avLst/>
          </a:prstGeom>
        </p:spPr>
        <p:txBody>
          <a:bodyPr/>
          <a:lstStyle>
            <a:lvl1pPr>
              <a:defRPr>
                <a:solidFill>
                  <a:schemeClr val="bg1"/>
                </a:solidFill>
              </a:defRPr>
            </a:lvl1pPr>
          </a:lstStyle>
          <a:p>
            <a:r>
              <a:rPr lang="en-US" dirty="0"/>
              <a:t>© 2023 Cognizant</a:t>
            </a:r>
          </a:p>
        </p:txBody>
      </p:sp>
      <p:sp>
        <p:nvSpPr>
          <p:cNvPr id="6" name="Slide Number Placeholder 5">
            <a:extLst>
              <a:ext uri="{FF2B5EF4-FFF2-40B4-BE49-F238E27FC236}">
                <a16:creationId xmlns:a16="http://schemas.microsoft.com/office/drawing/2014/main" id="{7357FC31-4B65-4AE0-A928-66D0B6CC0E7D}"/>
              </a:ext>
            </a:extLst>
          </p:cNvPr>
          <p:cNvSpPr>
            <a:spLocks noGrp="1"/>
          </p:cNvSpPr>
          <p:nvPr>
            <p:ph type="sldNum" sz="quarter" idx="12"/>
          </p:nvPr>
        </p:nvSpPr>
        <p:spPr>
          <a:xfrm>
            <a:off x="457199" y="6325299"/>
            <a:ext cx="352097" cy="304100"/>
          </a:xfrm>
          <a:prstGeom prst="rect">
            <a:avLst/>
          </a:prstGeom>
        </p:spPr>
        <p:txBody>
          <a:bodyPr/>
          <a:lstStyle>
            <a:lvl1pPr>
              <a:defRPr>
                <a:solidFill>
                  <a:schemeClr val="bg1"/>
                </a:solidFill>
              </a:defRPr>
            </a:lvl1pPr>
          </a:lstStyle>
          <a:p>
            <a:fld id="{C53E075B-3175-45CF-B3C7-FEDF3F5961E3}" type="slidenum">
              <a:rPr lang="en-US" smtClean="0"/>
              <a:pPr/>
              <a:t>‹#›</a:t>
            </a:fld>
            <a:endParaRPr lang="en-US" dirty="0"/>
          </a:p>
        </p:txBody>
      </p:sp>
      <p:sp>
        <p:nvSpPr>
          <p:cNvPr id="15" name="Title 1">
            <a:extLst>
              <a:ext uri="{FF2B5EF4-FFF2-40B4-BE49-F238E27FC236}">
                <a16:creationId xmlns:a16="http://schemas.microsoft.com/office/drawing/2014/main" id="{B6550D2D-C709-0F4A-847A-CB0BEE38C330}"/>
              </a:ext>
            </a:extLst>
          </p:cNvPr>
          <p:cNvSpPr>
            <a:spLocks noGrp="1"/>
          </p:cNvSpPr>
          <p:nvPr>
            <p:ph type="ctrTitle" hasCustomPrompt="1"/>
          </p:nvPr>
        </p:nvSpPr>
        <p:spPr>
          <a:xfrm>
            <a:off x="1042416" y="1812207"/>
            <a:ext cx="5172113" cy="2031325"/>
          </a:xfrm>
          <a:noFill/>
          <a:effectLst/>
        </p:spPr>
        <p:txBody>
          <a:bodyPr wrap="square" lIns="182880" tIns="182880" rIns="182880" bIns="182880" anchor="ctr" anchorCtr="0">
            <a:spAutoFit/>
          </a:bodyPr>
          <a:lstStyle>
            <a:lvl1pPr algn="l">
              <a:defRPr sz="3600" b="1">
                <a:solidFill>
                  <a:schemeClr val="bg2"/>
                </a:solidFill>
              </a:defRPr>
            </a:lvl1pPr>
          </a:lstStyle>
          <a:p>
            <a:r>
              <a:rPr lang="en-US" dirty="0"/>
              <a:t>Click to edit Master title style, copy can go here on a few lines</a:t>
            </a:r>
          </a:p>
        </p:txBody>
      </p:sp>
      <p:pic>
        <p:nvPicPr>
          <p:cNvPr id="10" name="Picture 8">
            <a:extLst>
              <a:ext uri="{FF2B5EF4-FFF2-40B4-BE49-F238E27FC236}">
                <a16:creationId xmlns:a16="http://schemas.microsoft.com/office/drawing/2014/main" id="{B41B291C-6CE8-F14B-BD0E-B1C3E37430B7}"/>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10468530" y="6352478"/>
            <a:ext cx="1362108" cy="408632"/>
          </a:xfrm>
          <a:prstGeom prst="rect">
            <a:avLst/>
          </a:prstGeom>
        </p:spPr>
      </p:pic>
    </p:spTree>
    <p:extLst>
      <p:ext uri="{BB962C8B-B14F-4D97-AF65-F5344CB8AC3E}">
        <p14:creationId xmlns:p14="http://schemas.microsoft.com/office/powerpoint/2010/main" val="4220551738"/>
      </p:ext>
    </p:extLst>
  </p:cSld>
  <p:clrMapOvr>
    <a:masterClrMapping/>
  </p:clrMapOvr>
  <p:extLst>
    <p:ext uri="{DCECCB84-F9BA-43D5-87BE-67443E8EF086}">
      <p15:sldGuideLst xmlns:p15="http://schemas.microsoft.com/office/powerpoint/2012/main">
        <p15:guide id="1" pos="656">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vider 2 - gradient 3">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7C131AFB-45B4-604E-904C-658D3FDA7638}"/>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7923" t="14335" r="14839" b="41847"/>
          <a:stretch/>
        </p:blipFill>
        <p:spPr>
          <a:xfrm>
            <a:off x="-1" y="-1"/>
            <a:ext cx="12215813" cy="6930190"/>
          </a:xfrm>
          <a:prstGeom prst="rect">
            <a:avLst/>
          </a:prstGeom>
        </p:spPr>
      </p:pic>
      <p:sp>
        <p:nvSpPr>
          <p:cNvPr id="5" name="Footer Placeholder 4">
            <a:extLst>
              <a:ext uri="{FF2B5EF4-FFF2-40B4-BE49-F238E27FC236}">
                <a16:creationId xmlns:a16="http://schemas.microsoft.com/office/drawing/2014/main" id="{C109DE29-D9FA-4B0E-A7C0-43DB36D3CDC1}"/>
              </a:ext>
            </a:extLst>
          </p:cNvPr>
          <p:cNvSpPr>
            <a:spLocks noGrp="1"/>
          </p:cNvSpPr>
          <p:nvPr>
            <p:ph type="ftr" sz="quarter" idx="11"/>
          </p:nvPr>
        </p:nvSpPr>
        <p:spPr>
          <a:xfrm>
            <a:off x="1042416" y="6325193"/>
            <a:ext cx="1198179" cy="303572"/>
          </a:xfrm>
          <a:prstGeom prst="rect">
            <a:avLst/>
          </a:prstGeom>
        </p:spPr>
        <p:txBody>
          <a:bodyPr/>
          <a:lstStyle>
            <a:lvl1pPr>
              <a:defRPr>
                <a:solidFill>
                  <a:schemeClr val="tx2"/>
                </a:solidFill>
              </a:defRPr>
            </a:lvl1pPr>
          </a:lstStyle>
          <a:p>
            <a:r>
              <a:rPr lang="en-US" dirty="0"/>
              <a:t>© 2023 Cognizant</a:t>
            </a:r>
          </a:p>
        </p:txBody>
      </p:sp>
      <p:sp>
        <p:nvSpPr>
          <p:cNvPr id="6" name="Slide Number Placeholder 5">
            <a:extLst>
              <a:ext uri="{FF2B5EF4-FFF2-40B4-BE49-F238E27FC236}">
                <a16:creationId xmlns:a16="http://schemas.microsoft.com/office/drawing/2014/main" id="{7357FC31-4B65-4AE0-A928-66D0B6CC0E7D}"/>
              </a:ext>
            </a:extLst>
          </p:cNvPr>
          <p:cNvSpPr>
            <a:spLocks noGrp="1"/>
          </p:cNvSpPr>
          <p:nvPr>
            <p:ph type="sldNum" sz="quarter" idx="12"/>
          </p:nvPr>
        </p:nvSpPr>
        <p:spPr>
          <a:xfrm>
            <a:off x="457199" y="6325299"/>
            <a:ext cx="352097" cy="304100"/>
          </a:xfrm>
          <a:prstGeom prst="rect">
            <a:avLst/>
          </a:prstGeom>
        </p:spPr>
        <p:txBody>
          <a:bodyPr/>
          <a:lstStyle>
            <a:lvl1pPr>
              <a:defRPr>
                <a:solidFill>
                  <a:schemeClr val="tx2"/>
                </a:solidFill>
              </a:defRPr>
            </a:lvl1pPr>
          </a:lstStyle>
          <a:p>
            <a:fld id="{C53E075B-3175-45CF-B3C7-FEDF3F5961E3}" type="slidenum">
              <a:rPr lang="en-US" smtClean="0"/>
              <a:pPr/>
              <a:t>‹#›</a:t>
            </a:fld>
            <a:endParaRPr lang="en-US" dirty="0"/>
          </a:p>
        </p:txBody>
      </p:sp>
      <p:sp>
        <p:nvSpPr>
          <p:cNvPr id="11" name="Title 1">
            <a:extLst>
              <a:ext uri="{FF2B5EF4-FFF2-40B4-BE49-F238E27FC236}">
                <a16:creationId xmlns:a16="http://schemas.microsoft.com/office/drawing/2014/main" id="{AFC705F0-5703-9D4B-88FE-DB399EC06DE1}"/>
              </a:ext>
            </a:extLst>
          </p:cNvPr>
          <p:cNvSpPr>
            <a:spLocks noGrp="1"/>
          </p:cNvSpPr>
          <p:nvPr>
            <p:ph type="ctrTitle" hasCustomPrompt="1"/>
          </p:nvPr>
        </p:nvSpPr>
        <p:spPr>
          <a:xfrm>
            <a:off x="1042416" y="1812207"/>
            <a:ext cx="5172113" cy="2031325"/>
          </a:xfrm>
          <a:noFill/>
          <a:effectLst/>
        </p:spPr>
        <p:txBody>
          <a:bodyPr wrap="square" lIns="182880" tIns="182880" rIns="182880" bIns="182880" anchor="ctr" anchorCtr="0">
            <a:spAutoFit/>
          </a:bodyPr>
          <a:lstStyle>
            <a:lvl1pPr algn="l">
              <a:defRPr sz="3600" b="1">
                <a:solidFill>
                  <a:schemeClr val="bg2"/>
                </a:solidFill>
              </a:defRPr>
            </a:lvl1pPr>
          </a:lstStyle>
          <a:p>
            <a:r>
              <a:rPr lang="en-US" dirty="0"/>
              <a:t>Click to edit Master title style, copy can go here on a few lines</a:t>
            </a:r>
          </a:p>
        </p:txBody>
      </p:sp>
      <p:pic>
        <p:nvPicPr>
          <p:cNvPr id="9" name="Picture 5">
            <a:extLst>
              <a:ext uri="{FF2B5EF4-FFF2-40B4-BE49-F238E27FC236}">
                <a16:creationId xmlns:a16="http://schemas.microsoft.com/office/drawing/2014/main" id="{60840CD1-0279-BD46-8F25-1989D92D0337}"/>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10482419" y="6352479"/>
            <a:ext cx="1362108" cy="408632"/>
          </a:xfrm>
          <a:prstGeom prst="rect">
            <a:avLst/>
          </a:prstGeom>
        </p:spPr>
      </p:pic>
    </p:spTree>
    <p:extLst>
      <p:ext uri="{BB962C8B-B14F-4D97-AF65-F5344CB8AC3E}">
        <p14:creationId xmlns:p14="http://schemas.microsoft.com/office/powerpoint/2010/main" val="2173099838"/>
      </p:ext>
    </p:extLst>
  </p:cSld>
  <p:clrMapOvr>
    <a:masterClrMapping/>
  </p:clrMapOvr>
  <p:extLst>
    <p:ext uri="{DCECCB84-F9BA-43D5-87BE-67443E8EF086}">
      <p15:sldGuideLst xmlns:p15="http://schemas.microsoft.com/office/powerpoint/2012/main">
        <p15:guide id="1" pos="656">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riple divide - gradient 1">
    <p:bg>
      <p:bgRef idx="1001">
        <a:schemeClr val="bg2"/>
      </p:bgRef>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7729644-34C5-1543-86E0-550EBEFDAD2B}"/>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15012" t="20936" r="6388" b="390"/>
          <a:stretch/>
        </p:blipFill>
        <p:spPr>
          <a:xfrm>
            <a:off x="11575" y="0"/>
            <a:ext cx="12180425" cy="6858000"/>
          </a:xfrm>
          <a:prstGeom prst="rect">
            <a:avLst/>
          </a:prstGeom>
        </p:spPr>
      </p:pic>
      <p:sp>
        <p:nvSpPr>
          <p:cNvPr id="3" name="Footer Placeholder 4">
            <a:extLst>
              <a:ext uri="{FF2B5EF4-FFF2-40B4-BE49-F238E27FC236}">
                <a16:creationId xmlns:a16="http://schemas.microsoft.com/office/drawing/2014/main" id="{4703109E-6BFC-1742-809E-63EC7ED700EA}"/>
              </a:ext>
            </a:extLst>
          </p:cNvPr>
          <p:cNvSpPr>
            <a:spLocks noGrp="1"/>
          </p:cNvSpPr>
          <p:nvPr>
            <p:ph type="ftr" sz="quarter" idx="11"/>
          </p:nvPr>
        </p:nvSpPr>
        <p:spPr>
          <a:xfrm>
            <a:off x="1042416" y="6263640"/>
            <a:ext cx="1198179" cy="365125"/>
          </a:xfrm>
        </p:spPr>
        <p:txBody>
          <a:bodyPr/>
          <a:lstStyle>
            <a:lvl1pPr>
              <a:defRPr>
                <a:solidFill>
                  <a:schemeClr val="tx1"/>
                </a:solidFill>
              </a:defRPr>
            </a:lvl1pPr>
          </a:lstStyle>
          <a:p>
            <a:r>
              <a:rPr lang="en-US" dirty="0"/>
              <a:t>© 2023 Cognizant</a:t>
            </a:r>
          </a:p>
        </p:txBody>
      </p:sp>
      <p:sp>
        <p:nvSpPr>
          <p:cNvPr id="4" name="Slide Number Placeholder 5">
            <a:extLst>
              <a:ext uri="{FF2B5EF4-FFF2-40B4-BE49-F238E27FC236}">
                <a16:creationId xmlns:a16="http://schemas.microsoft.com/office/drawing/2014/main" id="{75DF075A-F997-DD4F-A1D4-62F7809FD507}"/>
              </a:ext>
            </a:extLst>
          </p:cNvPr>
          <p:cNvSpPr>
            <a:spLocks noGrp="1"/>
          </p:cNvSpPr>
          <p:nvPr>
            <p:ph type="sldNum" sz="quarter" idx="12"/>
          </p:nvPr>
        </p:nvSpPr>
        <p:spPr>
          <a:xfrm>
            <a:off x="457199" y="6263639"/>
            <a:ext cx="352097" cy="365760"/>
          </a:xfrm>
        </p:spPr>
        <p:txBody>
          <a:bodyPr/>
          <a:lstStyle>
            <a:lvl1pPr>
              <a:defRPr>
                <a:solidFill>
                  <a:schemeClr val="tx1"/>
                </a:solidFill>
              </a:defRPr>
            </a:lvl1pPr>
          </a:lstStyle>
          <a:p>
            <a:fld id="{C53E075B-3175-45CF-B3C7-FEDF3F5961E3}" type="slidenum">
              <a:rPr lang="en-US" smtClean="0"/>
              <a:pPr/>
              <a:t>‹#›</a:t>
            </a:fld>
            <a:endParaRPr lang="en-US" dirty="0"/>
          </a:p>
        </p:txBody>
      </p:sp>
      <p:pic>
        <p:nvPicPr>
          <p:cNvPr id="8" name="Picture 8">
            <a:extLst>
              <a:ext uri="{FF2B5EF4-FFF2-40B4-BE49-F238E27FC236}">
                <a16:creationId xmlns:a16="http://schemas.microsoft.com/office/drawing/2014/main" id="{E2C8F4C0-B128-9B4A-A493-3A158A484A83}"/>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10468530" y="6352478"/>
            <a:ext cx="1362108" cy="408632"/>
          </a:xfrm>
          <a:prstGeom prst="rect">
            <a:avLst/>
          </a:prstGeom>
        </p:spPr>
      </p:pic>
    </p:spTree>
    <p:extLst>
      <p:ext uri="{BB962C8B-B14F-4D97-AF65-F5344CB8AC3E}">
        <p14:creationId xmlns:p14="http://schemas.microsoft.com/office/powerpoint/2010/main" val="3548478046"/>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riple divide - gradient 2">
    <p:bg>
      <p:bgRef idx="1001">
        <a:schemeClr val="bg2"/>
      </p:bgRef>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2B358EE7-FC7D-E843-AF2C-8D996FE3471B}"/>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14690" t="21108" r="6420"/>
          <a:stretch/>
        </p:blipFill>
        <p:spPr>
          <a:xfrm>
            <a:off x="0" y="0"/>
            <a:ext cx="12192000" cy="6858000"/>
          </a:xfrm>
          <a:prstGeom prst="rect">
            <a:avLst/>
          </a:prstGeom>
        </p:spPr>
      </p:pic>
      <p:sp>
        <p:nvSpPr>
          <p:cNvPr id="3" name="Footer Placeholder 4">
            <a:extLst>
              <a:ext uri="{FF2B5EF4-FFF2-40B4-BE49-F238E27FC236}">
                <a16:creationId xmlns:a16="http://schemas.microsoft.com/office/drawing/2014/main" id="{4703109E-6BFC-1742-809E-63EC7ED700EA}"/>
              </a:ext>
            </a:extLst>
          </p:cNvPr>
          <p:cNvSpPr>
            <a:spLocks noGrp="1"/>
          </p:cNvSpPr>
          <p:nvPr>
            <p:ph type="ftr" sz="quarter" idx="11"/>
          </p:nvPr>
        </p:nvSpPr>
        <p:spPr>
          <a:xfrm>
            <a:off x="1042416" y="6263640"/>
            <a:ext cx="1198179" cy="365125"/>
          </a:xfrm>
        </p:spPr>
        <p:txBody>
          <a:bodyPr/>
          <a:lstStyle>
            <a:lvl1pPr>
              <a:defRPr>
                <a:solidFill>
                  <a:schemeClr val="tx1"/>
                </a:solidFill>
              </a:defRPr>
            </a:lvl1pPr>
          </a:lstStyle>
          <a:p>
            <a:r>
              <a:rPr lang="en-US" dirty="0"/>
              <a:t>© 2023 Cognizant</a:t>
            </a:r>
          </a:p>
        </p:txBody>
      </p:sp>
      <p:sp>
        <p:nvSpPr>
          <p:cNvPr id="4" name="Slide Number Placeholder 5">
            <a:extLst>
              <a:ext uri="{FF2B5EF4-FFF2-40B4-BE49-F238E27FC236}">
                <a16:creationId xmlns:a16="http://schemas.microsoft.com/office/drawing/2014/main" id="{75DF075A-F997-DD4F-A1D4-62F7809FD507}"/>
              </a:ext>
            </a:extLst>
          </p:cNvPr>
          <p:cNvSpPr>
            <a:spLocks noGrp="1"/>
          </p:cNvSpPr>
          <p:nvPr>
            <p:ph type="sldNum" sz="quarter" idx="12"/>
          </p:nvPr>
        </p:nvSpPr>
        <p:spPr>
          <a:xfrm>
            <a:off x="457199" y="6263639"/>
            <a:ext cx="352097" cy="365760"/>
          </a:xfrm>
        </p:spPr>
        <p:txBody>
          <a:bodyPr/>
          <a:lstStyle>
            <a:lvl1pPr>
              <a:defRPr>
                <a:solidFill>
                  <a:schemeClr val="tx1"/>
                </a:solidFill>
              </a:defRPr>
            </a:lvl1pPr>
          </a:lstStyle>
          <a:p>
            <a:fld id="{C53E075B-3175-45CF-B3C7-FEDF3F5961E3}" type="slidenum">
              <a:rPr lang="en-US" smtClean="0"/>
              <a:pPr/>
              <a:t>‹#›</a:t>
            </a:fld>
            <a:endParaRPr lang="en-US" dirty="0"/>
          </a:p>
        </p:txBody>
      </p:sp>
      <p:pic>
        <p:nvPicPr>
          <p:cNvPr id="6" name="Picture 8">
            <a:extLst>
              <a:ext uri="{FF2B5EF4-FFF2-40B4-BE49-F238E27FC236}">
                <a16:creationId xmlns:a16="http://schemas.microsoft.com/office/drawing/2014/main" id="{BEC0577B-E1A3-BB47-B7CB-EBF6A2B0F9A6}"/>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10468530" y="6352478"/>
            <a:ext cx="1362108" cy="408632"/>
          </a:xfrm>
          <a:prstGeom prst="rect">
            <a:avLst/>
          </a:prstGeom>
        </p:spPr>
      </p:pic>
    </p:spTree>
    <p:extLst>
      <p:ext uri="{BB962C8B-B14F-4D97-AF65-F5344CB8AC3E}">
        <p14:creationId xmlns:p14="http://schemas.microsoft.com/office/powerpoint/2010/main" val="1260293168"/>
      </p:ext>
    </p:extLst>
  </p:cSld>
  <p:clrMapOvr>
    <a:overrideClrMapping bg1="lt1" tx1="dk1" bg2="lt2" tx2="dk2" accent1="accent1" accent2="accent2" accent3="accent3" accent4="accent4" accent5="accent5" accent6="accent6" hlink="hlink" folHlink="folHlink"/>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riple divide - gradient 3">
    <p:bg>
      <p:bgRef idx="1001">
        <a:schemeClr val="bg2"/>
      </p:bgRef>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FFA9B71-FDBF-F042-A42A-6CCE17940292}"/>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16053" t="22108" r="6545" b="-1"/>
          <a:stretch/>
        </p:blipFill>
        <p:spPr>
          <a:xfrm>
            <a:off x="11575" y="0"/>
            <a:ext cx="12192000" cy="6872467"/>
          </a:xfrm>
          <a:prstGeom prst="rect">
            <a:avLst/>
          </a:prstGeom>
        </p:spPr>
      </p:pic>
      <p:sp>
        <p:nvSpPr>
          <p:cNvPr id="3" name="Footer Placeholder 4">
            <a:extLst>
              <a:ext uri="{FF2B5EF4-FFF2-40B4-BE49-F238E27FC236}">
                <a16:creationId xmlns:a16="http://schemas.microsoft.com/office/drawing/2014/main" id="{4703109E-6BFC-1742-809E-63EC7ED700EA}"/>
              </a:ext>
            </a:extLst>
          </p:cNvPr>
          <p:cNvSpPr>
            <a:spLocks noGrp="1"/>
          </p:cNvSpPr>
          <p:nvPr>
            <p:ph type="ftr" sz="quarter" idx="11"/>
          </p:nvPr>
        </p:nvSpPr>
        <p:spPr>
          <a:xfrm>
            <a:off x="1042416" y="6263640"/>
            <a:ext cx="1198179" cy="365125"/>
          </a:xfrm>
        </p:spPr>
        <p:txBody>
          <a:bodyPr/>
          <a:lstStyle>
            <a:lvl1pPr>
              <a:defRPr>
                <a:solidFill>
                  <a:schemeClr val="tx1"/>
                </a:solidFill>
              </a:defRPr>
            </a:lvl1pPr>
          </a:lstStyle>
          <a:p>
            <a:r>
              <a:rPr lang="en-US" dirty="0"/>
              <a:t>© 2023 Cognizant</a:t>
            </a:r>
          </a:p>
        </p:txBody>
      </p:sp>
      <p:sp>
        <p:nvSpPr>
          <p:cNvPr id="4" name="Slide Number Placeholder 5">
            <a:extLst>
              <a:ext uri="{FF2B5EF4-FFF2-40B4-BE49-F238E27FC236}">
                <a16:creationId xmlns:a16="http://schemas.microsoft.com/office/drawing/2014/main" id="{75DF075A-F997-DD4F-A1D4-62F7809FD507}"/>
              </a:ext>
            </a:extLst>
          </p:cNvPr>
          <p:cNvSpPr>
            <a:spLocks noGrp="1"/>
          </p:cNvSpPr>
          <p:nvPr>
            <p:ph type="sldNum" sz="quarter" idx="12"/>
          </p:nvPr>
        </p:nvSpPr>
        <p:spPr>
          <a:xfrm>
            <a:off x="457199" y="6263639"/>
            <a:ext cx="352097" cy="365760"/>
          </a:xfrm>
        </p:spPr>
        <p:txBody>
          <a:bodyPr/>
          <a:lstStyle>
            <a:lvl1pPr>
              <a:defRPr>
                <a:solidFill>
                  <a:schemeClr val="tx1"/>
                </a:solidFill>
              </a:defRPr>
            </a:lvl1pPr>
          </a:lstStyle>
          <a:p>
            <a:fld id="{C53E075B-3175-45CF-B3C7-FEDF3F5961E3}" type="slidenum">
              <a:rPr lang="en-US" smtClean="0"/>
              <a:pPr/>
              <a:t>‹#›</a:t>
            </a:fld>
            <a:endParaRPr lang="en-US" dirty="0"/>
          </a:p>
        </p:txBody>
      </p:sp>
      <p:pic>
        <p:nvPicPr>
          <p:cNvPr id="7" name="Picture 5">
            <a:extLst>
              <a:ext uri="{FF2B5EF4-FFF2-40B4-BE49-F238E27FC236}">
                <a16:creationId xmlns:a16="http://schemas.microsoft.com/office/drawing/2014/main" id="{79CCFE82-B8A6-BC48-80D3-A5EA4ECAAEEA}"/>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10482419" y="6352479"/>
            <a:ext cx="1362108" cy="408632"/>
          </a:xfrm>
          <a:prstGeom prst="rect">
            <a:avLst/>
          </a:prstGeom>
        </p:spPr>
      </p:pic>
    </p:spTree>
    <p:extLst>
      <p:ext uri="{BB962C8B-B14F-4D97-AF65-F5344CB8AC3E}">
        <p14:creationId xmlns:p14="http://schemas.microsoft.com/office/powerpoint/2010/main" val="3644286076"/>
      </p:ext>
    </p:extLst>
  </p:cSld>
  <p:clrMapOvr>
    <a:overrideClrMapping bg1="lt1" tx1="dk1" bg2="lt2" tx2="dk2" accent1="accent1" accent2="accent2" accent3="accent3" accent4="accent4" accent5="accent5" accent6="accent6" hlink="hlink" folHlink="folHlink"/>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asic title and content - light">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135E5E72-A3E8-334F-8440-9071B445F06A}"/>
              </a:ext>
            </a:extLst>
          </p:cNvPr>
          <p:cNvSpPr>
            <a:spLocks noGrp="1"/>
          </p:cNvSpPr>
          <p:nvPr>
            <p:ph sz="quarter" idx="21"/>
          </p:nvPr>
        </p:nvSpPr>
        <p:spPr>
          <a:xfrm>
            <a:off x="457200" y="1524003"/>
            <a:ext cx="10807700" cy="4191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AE54E4AF-DC74-4D20-8889-EEAA33BF662F}"/>
              </a:ext>
            </a:extLst>
          </p:cNvPr>
          <p:cNvSpPr>
            <a:spLocks noGrp="1"/>
          </p:cNvSpPr>
          <p:nvPr>
            <p:ph type="title"/>
          </p:nvPr>
        </p:nvSpPr>
        <p:spPr>
          <a:xfrm>
            <a:off x="457198" y="557784"/>
            <a:ext cx="10808209" cy="307777"/>
          </a:xfrm>
        </p:spPr>
        <p:txBody>
          <a:bodyPr wrap="square" lIns="0" tIns="0" rIns="0" bIns="0" anchor="t" anchorCtr="0">
            <a:noAutofit/>
          </a:bodyPr>
          <a:lstStyle>
            <a:lvl1pPr>
              <a:lnSpc>
                <a:spcPct val="100000"/>
              </a:lnSpc>
              <a:defRPr sz="2400" b="1">
                <a:solidFill>
                  <a:schemeClr val="tx1"/>
                </a:solidFill>
              </a:defRPr>
            </a:lvl1pPr>
          </a:lstStyle>
          <a:p>
            <a:r>
              <a:rPr lang="en-US"/>
              <a:t>Click to edit Master title style</a:t>
            </a:r>
            <a:endParaRPr lang="en-US" dirty="0"/>
          </a:p>
        </p:txBody>
      </p:sp>
      <p:sp>
        <p:nvSpPr>
          <p:cNvPr id="11" name="Footer Placeholder 4">
            <a:extLst>
              <a:ext uri="{FF2B5EF4-FFF2-40B4-BE49-F238E27FC236}">
                <a16:creationId xmlns:a16="http://schemas.microsoft.com/office/drawing/2014/main" id="{DF00D856-F97D-6D4D-B68C-59A8B3CA076C}"/>
              </a:ext>
            </a:extLst>
          </p:cNvPr>
          <p:cNvSpPr>
            <a:spLocks noGrp="1"/>
          </p:cNvSpPr>
          <p:nvPr>
            <p:ph type="ftr" sz="quarter" idx="3"/>
          </p:nvPr>
        </p:nvSpPr>
        <p:spPr>
          <a:xfrm>
            <a:off x="1042416" y="6438349"/>
            <a:ext cx="1198179" cy="190416"/>
          </a:xfrm>
          <a:prstGeom prst="rect">
            <a:avLst/>
          </a:prstGeom>
        </p:spPr>
        <p:txBody>
          <a:bodyPr vert="horz" wrap="none" lIns="0" tIns="0" rIns="0" bIns="0" rtlCol="0" anchor="b" anchorCtr="0"/>
          <a:lstStyle>
            <a:lvl1pPr algn="l">
              <a:defRPr sz="700">
                <a:solidFill>
                  <a:schemeClr val="tx1"/>
                </a:solidFill>
              </a:defRPr>
            </a:lvl1pPr>
          </a:lstStyle>
          <a:p>
            <a:r>
              <a:rPr lang="en-US" dirty="0"/>
              <a:t>© 2023 Cognizant</a:t>
            </a:r>
          </a:p>
        </p:txBody>
      </p:sp>
      <p:sp>
        <p:nvSpPr>
          <p:cNvPr id="12" name="Slide Number Placeholder 5">
            <a:extLst>
              <a:ext uri="{FF2B5EF4-FFF2-40B4-BE49-F238E27FC236}">
                <a16:creationId xmlns:a16="http://schemas.microsoft.com/office/drawing/2014/main" id="{308676A9-C75A-6044-B235-6820F466A929}"/>
              </a:ext>
            </a:extLst>
          </p:cNvPr>
          <p:cNvSpPr>
            <a:spLocks noGrp="1"/>
          </p:cNvSpPr>
          <p:nvPr>
            <p:ph type="sldNum" sz="quarter" idx="4"/>
          </p:nvPr>
        </p:nvSpPr>
        <p:spPr>
          <a:xfrm>
            <a:off x="457199" y="6438651"/>
            <a:ext cx="352097" cy="190747"/>
          </a:xfrm>
          <a:prstGeom prst="rect">
            <a:avLst/>
          </a:prstGeom>
        </p:spPr>
        <p:txBody>
          <a:bodyPr vert="horz" wrap="none" lIns="0" tIns="0" rIns="0" bIns="0" rtlCol="0" anchor="b" anchorCtr="0"/>
          <a:lstStyle>
            <a:lvl1pPr algn="l">
              <a:defRPr sz="700">
                <a:solidFill>
                  <a:schemeClr val="tx1"/>
                </a:solidFill>
              </a:defRPr>
            </a:lvl1pPr>
          </a:lstStyle>
          <a:p>
            <a:fld id="{C53E075B-3175-45CF-B3C7-FEDF3F5961E3}" type="slidenum">
              <a:rPr lang="en-US" smtClean="0"/>
              <a:pPr/>
              <a:t>‹#›</a:t>
            </a:fld>
            <a:endParaRPr lang="en-US" dirty="0"/>
          </a:p>
        </p:txBody>
      </p:sp>
      <p:pic>
        <p:nvPicPr>
          <p:cNvPr id="9" name="Picture 5">
            <a:extLst>
              <a:ext uri="{FF2B5EF4-FFF2-40B4-BE49-F238E27FC236}">
                <a16:creationId xmlns:a16="http://schemas.microsoft.com/office/drawing/2014/main" id="{45599541-E568-D346-8D2A-006A8CA8D6F9}"/>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0482419" y="6352479"/>
            <a:ext cx="1362108" cy="408632"/>
          </a:xfrm>
          <a:prstGeom prst="rect">
            <a:avLst/>
          </a:prstGeom>
        </p:spPr>
      </p:pic>
    </p:spTree>
    <p:extLst>
      <p:ext uri="{BB962C8B-B14F-4D97-AF65-F5344CB8AC3E}">
        <p14:creationId xmlns:p14="http://schemas.microsoft.com/office/powerpoint/2010/main" val="1114743664"/>
      </p:ext>
    </p:extLst>
  </p:cSld>
  <p:clrMapOvr>
    <a:masterClrMapping/>
  </p:clrMapOvr>
  <p:extLst>
    <p:ext uri="{DCECCB84-F9BA-43D5-87BE-67443E8EF086}">
      <p15:sldGuideLst xmlns:p15="http://schemas.microsoft.com/office/powerpoint/2012/main">
        <p15:guide id="2" orient="horz" pos="3569">
          <p15:clr>
            <a:srgbClr val="FBAE40"/>
          </p15:clr>
        </p15:guide>
        <p15:guide id="3" orient="horz" pos="960">
          <p15:clr>
            <a:srgbClr val="FBAE40"/>
          </p15:clr>
        </p15:guide>
        <p15:guide id="4" pos="7104">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asic title and content - dark">
    <p:bg>
      <p:bgRef idx="1001">
        <a:schemeClr val="bg2"/>
      </p:bgRef>
    </p:bg>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135E5E72-A3E8-334F-8440-9071B445F06A}"/>
              </a:ext>
            </a:extLst>
          </p:cNvPr>
          <p:cNvSpPr>
            <a:spLocks noGrp="1"/>
          </p:cNvSpPr>
          <p:nvPr>
            <p:ph sz="quarter" idx="21"/>
          </p:nvPr>
        </p:nvSpPr>
        <p:spPr>
          <a:xfrm>
            <a:off x="457200" y="1524003"/>
            <a:ext cx="10807700" cy="4191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AE54E4AF-DC74-4D20-8889-EEAA33BF662F}"/>
              </a:ext>
            </a:extLst>
          </p:cNvPr>
          <p:cNvSpPr>
            <a:spLocks noGrp="1"/>
          </p:cNvSpPr>
          <p:nvPr>
            <p:ph type="title"/>
          </p:nvPr>
        </p:nvSpPr>
        <p:spPr>
          <a:xfrm>
            <a:off x="457198" y="557784"/>
            <a:ext cx="10808209" cy="307777"/>
          </a:xfrm>
        </p:spPr>
        <p:txBody>
          <a:bodyPr wrap="square" lIns="0" tIns="0" rIns="0" bIns="0" anchor="t" anchorCtr="0">
            <a:noAutofit/>
          </a:bodyPr>
          <a:lstStyle>
            <a:lvl1pPr>
              <a:lnSpc>
                <a:spcPct val="100000"/>
              </a:lnSpc>
              <a:defRPr sz="2400" b="1">
                <a:solidFill>
                  <a:schemeClr val="tx1"/>
                </a:solidFill>
              </a:defRPr>
            </a:lvl1pPr>
          </a:lstStyle>
          <a:p>
            <a:r>
              <a:rPr lang="en-US"/>
              <a:t>Click to edit Master title style</a:t>
            </a:r>
            <a:endParaRPr lang="en-US" dirty="0"/>
          </a:p>
        </p:txBody>
      </p:sp>
      <p:sp>
        <p:nvSpPr>
          <p:cNvPr id="11" name="Footer Placeholder 4">
            <a:extLst>
              <a:ext uri="{FF2B5EF4-FFF2-40B4-BE49-F238E27FC236}">
                <a16:creationId xmlns:a16="http://schemas.microsoft.com/office/drawing/2014/main" id="{DF00D856-F97D-6D4D-B68C-59A8B3CA076C}"/>
              </a:ext>
            </a:extLst>
          </p:cNvPr>
          <p:cNvSpPr>
            <a:spLocks noGrp="1"/>
          </p:cNvSpPr>
          <p:nvPr>
            <p:ph type="ftr" sz="quarter" idx="3"/>
          </p:nvPr>
        </p:nvSpPr>
        <p:spPr>
          <a:xfrm>
            <a:off x="1042416" y="6438349"/>
            <a:ext cx="1198179" cy="190416"/>
          </a:xfrm>
          <a:prstGeom prst="rect">
            <a:avLst/>
          </a:prstGeom>
        </p:spPr>
        <p:txBody>
          <a:bodyPr vert="horz" wrap="none" lIns="0" tIns="0" rIns="0" bIns="0" rtlCol="0" anchor="b" anchorCtr="0"/>
          <a:lstStyle>
            <a:lvl1pPr algn="l">
              <a:defRPr sz="700">
                <a:solidFill>
                  <a:schemeClr val="tx1"/>
                </a:solidFill>
              </a:defRPr>
            </a:lvl1pPr>
          </a:lstStyle>
          <a:p>
            <a:r>
              <a:rPr lang="en-US" dirty="0"/>
              <a:t>© 2023 Cognizant</a:t>
            </a:r>
          </a:p>
        </p:txBody>
      </p:sp>
      <p:sp>
        <p:nvSpPr>
          <p:cNvPr id="12" name="Slide Number Placeholder 5">
            <a:extLst>
              <a:ext uri="{FF2B5EF4-FFF2-40B4-BE49-F238E27FC236}">
                <a16:creationId xmlns:a16="http://schemas.microsoft.com/office/drawing/2014/main" id="{308676A9-C75A-6044-B235-6820F466A929}"/>
              </a:ext>
            </a:extLst>
          </p:cNvPr>
          <p:cNvSpPr>
            <a:spLocks noGrp="1"/>
          </p:cNvSpPr>
          <p:nvPr>
            <p:ph type="sldNum" sz="quarter" idx="4"/>
          </p:nvPr>
        </p:nvSpPr>
        <p:spPr>
          <a:xfrm>
            <a:off x="457199" y="6438651"/>
            <a:ext cx="352097" cy="190747"/>
          </a:xfrm>
          <a:prstGeom prst="rect">
            <a:avLst/>
          </a:prstGeom>
        </p:spPr>
        <p:txBody>
          <a:bodyPr vert="horz" wrap="none" lIns="0" tIns="0" rIns="0" bIns="0" rtlCol="0" anchor="b" anchorCtr="0"/>
          <a:lstStyle>
            <a:lvl1pPr algn="l">
              <a:defRPr sz="700">
                <a:solidFill>
                  <a:schemeClr val="tx1"/>
                </a:solidFill>
              </a:defRPr>
            </a:lvl1pPr>
          </a:lstStyle>
          <a:p>
            <a:fld id="{C53E075B-3175-45CF-B3C7-FEDF3F5961E3}" type="slidenum">
              <a:rPr lang="en-US" smtClean="0"/>
              <a:pPr/>
              <a:t>‹#›</a:t>
            </a:fld>
            <a:endParaRPr lang="en-US" dirty="0"/>
          </a:p>
        </p:txBody>
      </p:sp>
      <p:pic>
        <p:nvPicPr>
          <p:cNvPr id="8" name="Picture 8">
            <a:extLst>
              <a:ext uri="{FF2B5EF4-FFF2-40B4-BE49-F238E27FC236}">
                <a16:creationId xmlns:a16="http://schemas.microsoft.com/office/drawing/2014/main" id="{E2DC75C7-77A7-FD4D-BCC3-F341910731A2}"/>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0468530" y="6352478"/>
            <a:ext cx="1362108" cy="408632"/>
          </a:xfrm>
          <a:prstGeom prst="rect">
            <a:avLst/>
          </a:prstGeom>
        </p:spPr>
      </p:pic>
    </p:spTree>
    <p:extLst>
      <p:ext uri="{BB962C8B-B14F-4D97-AF65-F5344CB8AC3E}">
        <p14:creationId xmlns:p14="http://schemas.microsoft.com/office/powerpoint/2010/main" val="1526105448"/>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2" orient="horz" pos="3569">
          <p15:clr>
            <a:srgbClr val="FBAE40"/>
          </p15:clr>
        </p15:guide>
        <p15:guide id="3" orient="horz" pos="960">
          <p15:clr>
            <a:srgbClr val="FBAE40"/>
          </p15:clr>
        </p15:guide>
        <p15:guide id="4" pos="7104">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uper head, sub head, footnote - light">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135E5E72-A3E8-334F-8440-9071B445F06A}"/>
              </a:ext>
            </a:extLst>
          </p:cNvPr>
          <p:cNvSpPr>
            <a:spLocks noGrp="1"/>
          </p:cNvSpPr>
          <p:nvPr>
            <p:ph sz="quarter" idx="21"/>
          </p:nvPr>
        </p:nvSpPr>
        <p:spPr>
          <a:xfrm>
            <a:off x="457200" y="1524003"/>
            <a:ext cx="10807700" cy="4191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AE54E4AF-DC74-4D20-8889-EEAA33BF662F}"/>
              </a:ext>
            </a:extLst>
          </p:cNvPr>
          <p:cNvSpPr>
            <a:spLocks noGrp="1"/>
          </p:cNvSpPr>
          <p:nvPr>
            <p:ph type="title"/>
          </p:nvPr>
        </p:nvSpPr>
        <p:spPr>
          <a:xfrm>
            <a:off x="457198" y="557784"/>
            <a:ext cx="10808209" cy="307777"/>
          </a:xfrm>
        </p:spPr>
        <p:txBody>
          <a:bodyPr wrap="square" lIns="0" tIns="0" rIns="0" bIns="0" anchor="t" anchorCtr="0">
            <a:noAutofit/>
          </a:bodyPr>
          <a:lstStyle>
            <a:lvl1pPr>
              <a:lnSpc>
                <a:spcPct val="100000"/>
              </a:lnSpc>
              <a:defRPr sz="2400" b="1">
                <a:solidFill>
                  <a:schemeClr val="tx1"/>
                </a:solidFill>
              </a:defRPr>
            </a:lvl1pPr>
          </a:lstStyle>
          <a:p>
            <a:r>
              <a:rPr lang="en-US"/>
              <a:t>Click to edit Master title style</a:t>
            </a:r>
            <a:endParaRPr lang="en-US" dirty="0"/>
          </a:p>
        </p:txBody>
      </p:sp>
      <p:sp>
        <p:nvSpPr>
          <p:cNvPr id="14" name="Text Placeholder 2">
            <a:extLst>
              <a:ext uri="{FF2B5EF4-FFF2-40B4-BE49-F238E27FC236}">
                <a16:creationId xmlns:a16="http://schemas.microsoft.com/office/drawing/2014/main" id="{CF304BD6-DACB-8C40-8FF9-7D9AD2276F41}"/>
              </a:ext>
            </a:extLst>
          </p:cNvPr>
          <p:cNvSpPr>
            <a:spLocks noGrp="1"/>
          </p:cNvSpPr>
          <p:nvPr>
            <p:ph type="body" idx="19" hasCustomPrompt="1"/>
          </p:nvPr>
        </p:nvSpPr>
        <p:spPr>
          <a:xfrm>
            <a:off x="457200" y="992028"/>
            <a:ext cx="10808207" cy="461068"/>
          </a:xfrm>
          <a:prstGeom prst="rect">
            <a:avLst/>
          </a:prstGeom>
        </p:spPr>
        <p:txBody>
          <a:bodyPr anchor="t" anchorCtr="0"/>
          <a:lstStyle>
            <a:lvl1pPr marL="0" indent="0">
              <a:lnSpc>
                <a:spcPct val="100000"/>
              </a:lnSpc>
              <a:buNone/>
              <a:defRPr sz="1800" b="0">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subhead</a:t>
            </a:r>
          </a:p>
        </p:txBody>
      </p:sp>
      <p:sp>
        <p:nvSpPr>
          <p:cNvPr id="9" name="Text Placeholder 3">
            <a:extLst>
              <a:ext uri="{FF2B5EF4-FFF2-40B4-BE49-F238E27FC236}">
                <a16:creationId xmlns:a16="http://schemas.microsoft.com/office/drawing/2014/main" id="{85BFD73C-FDB7-EA40-835B-AC533361A9D3}"/>
              </a:ext>
            </a:extLst>
          </p:cNvPr>
          <p:cNvSpPr>
            <a:spLocks noGrp="1"/>
          </p:cNvSpPr>
          <p:nvPr>
            <p:ph type="body" sz="quarter" idx="18" hasCustomPrompt="1"/>
          </p:nvPr>
        </p:nvSpPr>
        <p:spPr>
          <a:xfrm>
            <a:off x="457201" y="5876091"/>
            <a:ext cx="10808205" cy="349897"/>
          </a:xfrm>
          <a:prstGeom prst="rect">
            <a:avLst/>
          </a:prstGeom>
        </p:spPr>
        <p:txBody>
          <a:bodyPr anchor="b" anchorCtr="0"/>
          <a:lstStyle>
            <a:lvl1pPr marL="0" indent="0">
              <a:lnSpc>
                <a:spcPct val="100000"/>
              </a:lnSpc>
              <a:buNone/>
              <a:defRPr sz="800">
                <a:solidFill>
                  <a:schemeClr val="bg1">
                    <a:lumMod val="50000"/>
                  </a:schemeClr>
                </a:solidFill>
              </a:defRPr>
            </a:lvl1pPr>
          </a:lstStyle>
          <a:p>
            <a:pPr lvl="0"/>
            <a:r>
              <a:rPr lang="en-US" dirty="0"/>
              <a:t>Insert source or footnote here</a:t>
            </a:r>
          </a:p>
        </p:txBody>
      </p:sp>
      <p:sp>
        <p:nvSpPr>
          <p:cNvPr id="11" name="Footer Placeholder 4">
            <a:extLst>
              <a:ext uri="{FF2B5EF4-FFF2-40B4-BE49-F238E27FC236}">
                <a16:creationId xmlns:a16="http://schemas.microsoft.com/office/drawing/2014/main" id="{DF00D856-F97D-6D4D-B68C-59A8B3CA076C}"/>
              </a:ext>
            </a:extLst>
          </p:cNvPr>
          <p:cNvSpPr>
            <a:spLocks noGrp="1"/>
          </p:cNvSpPr>
          <p:nvPr>
            <p:ph type="ftr" sz="quarter" idx="3"/>
          </p:nvPr>
        </p:nvSpPr>
        <p:spPr>
          <a:xfrm>
            <a:off x="1042416" y="6438349"/>
            <a:ext cx="1198179" cy="190416"/>
          </a:xfrm>
          <a:prstGeom prst="rect">
            <a:avLst/>
          </a:prstGeom>
        </p:spPr>
        <p:txBody>
          <a:bodyPr vert="horz" wrap="none" lIns="0" tIns="0" rIns="0" bIns="0" rtlCol="0" anchor="b" anchorCtr="0"/>
          <a:lstStyle>
            <a:lvl1pPr algn="l">
              <a:defRPr sz="700">
                <a:solidFill>
                  <a:schemeClr val="tx1"/>
                </a:solidFill>
              </a:defRPr>
            </a:lvl1pPr>
          </a:lstStyle>
          <a:p>
            <a:r>
              <a:rPr lang="en-US" dirty="0"/>
              <a:t>© 2023 Cognizant</a:t>
            </a:r>
          </a:p>
        </p:txBody>
      </p:sp>
      <p:sp>
        <p:nvSpPr>
          <p:cNvPr id="12" name="Slide Number Placeholder 5">
            <a:extLst>
              <a:ext uri="{FF2B5EF4-FFF2-40B4-BE49-F238E27FC236}">
                <a16:creationId xmlns:a16="http://schemas.microsoft.com/office/drawing/2014/main" id="{308676A9-C75A-6044-B235-6820F466A929}"/>
              </a:ext>
            </a:extLst>
          </p:cNvPr>
          <p:cNvSpPr>
            <a:spLocks noGrp="1"/>
          </p:cNvSpPr>
          <p:nvPr>
            <p:ph type="sldNum" sz="quarter" idx="4"/>
          </p:nvPr>
        </p:nvSpPr>
        <p:spPr>
          <a:xfrm>
            <a:off x="457199" y="6438651"/>
            <a:ext cx="352097" cy="190747"/>
          </a:xfrm>
          <a:prstGeom prst="rect">
            <a:avLst/>
          </a:prstGeom>
        </p:spPr>
        <p:txBody>
          <a:bodyPr vert="horz" wrap="none" lIns="0" tIns="0" rIns="0" bIns="0" rtlCol="0" anchor="b" anchorCtr="0"/>
          <a:lstStyle>
            <a:lvl1pPr algn="l">
              <a:defRPr sz="700">
                <a:solidFill>
                  <a:schemeClr val="tx1"/>
                </a:solidFill>
              </a:defRPr>
            </a:lvl1pPr>
          </a:lstStyle>
          <a:p>
            <a:fld id="{C53E075B-3175-45CF-B3C7-FEDF3F5961E3}" type="slidenum">
              <a:rPr lang="en-US" smtClean="0"/>
              <a:pPr/>
              <a:t>‹#›</a:t>
            </a:fld>
            <a:endParaRPr lang="en-US" dirty="0"/>
          </a:p>
        </p:txBody>
      </p:sp>
      <p:sp>
        <p:nvSpPr>
          <p:cNvPr id="13" name="Text Placeholder 2">
            <a:extLst>
              <a:ext uri="{FF2B5EF4-FFF2-40B4-BE49-F238E27FC236}">
                <a16:creationId xmlns:a16="http://schemas.microsoft.com/office/drawing/2014/main" id="{0ADE5300-D6EE-B945-A3F3-F094244958A0}"/>
              </a:ext>
            </a:extLst>
          </p:cNvPr>
          <p:cNvSpPr>
            <a:spLocks noGrp="1"/>
          </p:cNvSpPr>
          <p:nvPr>
            <p:ph type="body" idx="20" hasCustomPrompt="1"/>
          </p:nvPr>
        </p:nvSpPr>
        <p:spPr>
          <a:xfrm>
            <a:off x="457200" y="310896"/>
            <a:ext cx="10820400" cy="228600"/>
          </a:xfrm>
          <a:prstGeom prst="rect">
            <a:avLst/>
          </a:prstGeom>
        </p:spPr>
        <p:txBody>
          <a:bodyPr anchor="t" anchorCtr="0"/>
          <a:lstStyle>
            <a:lvl1pPr marL="0" indent="0">
              <a:lnSpc>
                <a:spcPct val="100000"/>
              </a:lnSpc>
              <a:buNone/>
              <a:tabLst/>
              <a:defRPr sz="1050" b="0">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super head</a:t>
            </a:r>
          </a:p>
        </p:txBody>
      </p:sp>
      <p:pic>
        <p:nvPicPr>
          <p:cNvPr id="10" name="Picture 5">
            <a:extLst>
              <a:ext uri="{FF2B5EF4-FFF2-40B4-BE49-F238E27FC236}">
                <a16:creationId xmlns:a16="http://schemas.microsoft.com/office/drawing/2014/main" id="{683D89A3-7746-6A4C-A4B4-55083AFF42B7}"/>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0482419" y="6352479"/>
            <a:ext cx="1362108" cy="408632"/>
          </a:xfrm>
          <a:prstGeom prst="rect">
            <a:avLst/>
          </a:prstGeom>
        </p:spPr>
      </p:pic>
    </p:spTree>
    <p:extLst>
      <p:ext uri="{BB962C8B-B14F-4D97-AF65-F5344CB8AC3E}">
        <p14:creationId xmlns:p14="http://schemas.microsoft.com/office/powerpoint/2010/main" val="4254062397"/>
      </p:ext>
    </p:extLst>
  </p:cSld>
  <p:clrMapOvr>
    <a:masterClrMapping/>
  </p:clrMapOvr>
  <p:extLst>
    <p:ext uri="{DCECCB84-F9BA-43D5-87BE-67443E8EF086}">
      <p15:sldGuideLst xmlns:p15="http://schemas.microsoft.com/office/powerpoint/2012/main">
        <p15:guide id="2" orient="horz" pos="3569">
          <p15:clr>
            <a:srgbClr val="FBAE40"/>
          </p15:clr>
        </p15:guide>
        <p15:guide id="3" orient="horz" pos="960" userDrawn="1">
          <p15:clr>
            <a:srgbClr val="FBAE40"/>
          </p15:clr>
        </p15:guide>
        <p15:guide id="4" pos="7104"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uper head, sub head, footnote - dark">
    <p:bg>
      <p:bgRef idx="1001">
        <a:schemeClr val="bg1"/>
      </p:bgRef>
    </p:bg>
    <p:spTree>
      <p:nvGrpSpPr>
        <p:cNvPr id="1" name=""/>
        <p:cNvGrpSpPr/>
        <p:nvPr/>
      </p:nvGrpSpPr>
      <p:grpSpPr>
        <a:xfrm>
          <a:off x="0" y="0"/>
          <a:ext cx="0" cy="0"/>
          <a:chOff x="0" y="0"/>
          <a:chExt cx="0" cy="0"/>
        </a:xfrm>
      </p:grpSpPr>
      <p:sp>
        <p:nvSpPr>
          <p:cNvPr id="9" name="Text Placeholder 3">
            <a:extLst>
              <a:ext uri="{FF2B5EF4-FFF2-40B4-BE49-F238E27FC236}">
                <a16:creationId xmlns:a16="http://schemas.microsoft.com/office/drawing/2014/main" id="{85BFD73C-FDB7-EA40-835B-AC533361A9D3}"/>
              </a:ext>
            </a:extLst>
          </p:cNvPr>
          <p:cNvSpPr>
            <a:spLocks noGrp="1"/>
          </p:cNvSpPr>
          <p:nvPr>
            <p:ph type="body" sz="quarter" idx="18" hasCustomPrompt="1"/>
          </p:nvPr>
        </p:nvSpPr>
        <p:spPr>
          <a:xfrm>
            <a:off x="457201" y="5876091"/>
            <a:ext cx="10808205" cy="349897"/>
          </a:xfrm>
          <a:prstGeom prst="rect">
            <a:avLst/>
          </a:prstGeom>
        </p:spPr>
        <p:txBody>
          <a:bodyPr anchor="b" anchorCtr="0"/>
          <a:lstStyle>
            <a:lvl1pPr marL="0" indent="0">
              <a:lnSpc>
                <a:spcPct val="100000"/>
              </a:lnSpc>
              <a:buNone/>
              <a:defRPr sz="800">
                <a:solidFill>
                  <a:schemeClr val="tx2"/>
                </a:solidFill>
              </a:defRPr>
            </a:lvl1pPr>
          </a:lstStyle>
          <a:p>
            <a:pPr lvl="0"/>
            <a:r>
              <a:rPr lang="en-US" dirty="0"/>
              <a:t>Insert source or footnote here</a:t>
            </a:r>
          </a:p>
        </p:txBody>
      </p:sp>
      <p:sp>
        <p:nvSpPr>
          <p:cNvPr id="11" name="Footer Placeholder 4">
            <a:extLst>
              <a:ext uri="{FF2B5EF4-FFF2-40B4-BE49-F238E27FC236}">
                <a16:creationId xmlns:a16="http://schemas.microsoft.com/office/drawing/2014/main" id="{DF00D856-F97D-6D4D-B68C-59A8B3CA076C}"/>
              </a:ext>
            </a:extLst>
          </p:cNvPr>
          <p:cNvSpPr>
            <a:spLocks noGrp="1"/>
          </p:cNvSpPr>
          <p:nvPr>
            <p:ph type="ftr" sz="quarter" idx="3"/>
          </p:nvPr>
        </p:nvSpPr>
        <p:spPr>
          <a:xfrm>
            <a:off x="1042416" y="6438349"/>
            <a:ext cx="1198179" cy="190416"/>
          </a:xfrm>
          <a:prstGeom prst="rect">
            <a:avLst/>
          </a:prstGeom>
        </p:spPr>
        <p:txBody>
          <a:bodyPr vert="horz" wrap="none" lIns="0" tIns="0" rIns="0" bIns="0" rtlCol="0" anchor="b" anchorCtr="0"/>
          <a:lstStyle>
            <a:lvl1pPr algn="l">
              <a:defRPr sz="700">
                <a:solidFill>
                  <a:schemeClr val="tx1"/>
                </a:solidFill>
              </a:defRPr>
            </a:lvl1pPr>
          </a:lstStyle>
          <a:p>
            <a:r>
              <a:rPr lang="en-US" dirty="0"/>
              <a:t>© 2023 Cognizant</a:t>
            </a:r>
          </a:p>
        </p:txBody>
      </p:sp>
      <p:sp>
        <p:nvSpPr>
          <p:cNvPr id="12" name="Slide Number Placeholder 5">
            <a:extLst>
              <a:ext uri="{FF2B5EF4-FFF2-40B4-BE49-F238E27FC236}">
                <a16:creationId xmlns:a16="http://schemas.microsoft.com/office/drawing/2014/main" id="{308676A9-C75A-6044-B235-6820F466A929}"/>
              </a:ext>
            </a:extLst>
          </p:cNvPr>
          <p:cNvSpPr>
            <a:spLocks noGrp="1"/>
          </p:cNvSpPr>
          <p:nvPr>
            <p:ph type="sldNum" sz="quarter" idx="4"/>
          </p:nvPr>
        </p:nvSpPr>
        <p:spPr>
          <a:xfrm>
            <a:off x="457199" y="6438651"/>
            <a:ext cx="352097" cy="190747"/>
          </a:xfrm>
          <a:prstGeom prst="rect">
            <a:avLst/>
          </a:prstGeom>
        </p:spPr>
        <p:txBody>
          <a:bodyPr vert="horz" wrap="none" lIns="0" tIns="0" rIns="0" bIns="0" rtlCol="0" anchor="b" anchorCtr="0"/>
          <a:lstStyle>
            <a:lvl1pPr algn="l">
              <a:defRPr sz="700">
                <a:solidFill>
                  <a:schemeClr val="tx1"/>
                </a:solidFill>
              </a:defRPr>
            </a:lvl1pPr>
          </a:lstStyle>
          <a:p>
            <a:fld id="{C53E075B-3175-45CF-B3C7-FEDF3F5961E3}" type="slidenum">
              <a:rPr lang="en-US" smtClean="0"/>
              <a:pPr/>
              <a:t>‹#›</a:t>
            </a:fld>
            <a:endParaRPr lang="en-US" dirty="0"/>
          </a:p>
        </p:txBody>
      </p:sp>
      <p:sp>
        <p:nvSpPr>
          <p:cNvPr id="16" name="Title 1">
            <a:extLst>
              <a:ext uri="{FF2B5EF4-FFF2-40B4-BE49-F238E27FC236}">
                <a16:creationId xmlns:a16="http://schemas.microsoft.com/office/drawing/2014/main" id="{A94C77B6-AAD6-F647-8C6E-86BBA9A120F1}"/>
              </a:ext>
            </a:extLst>
          </p:cNvPr>
          <p:cNvSpPr>
            <a:spLocks noGrp="1"/>
          </p:cNvSpPr>
          <p:nvPr>
            <p:ph type="title"/>
          </p:nvPr>
        </p:nvSpPr>
        <p:spPr>
          <a:xfrm>
            <a:off x="457198" y="557784"/>
            <a:ext cx="10808209" cy="307777"/>
          </a:xfrm>
        </p:spPr>
        <p:txBody>
          <a:bodyPr wrap="square" lIns="0" tIns="0" rIns="0" bIns="0" anchor="t" anchorCtr="0">
            <a:noAutofit/>
          </a:bodyPr>
          <a:lstStyle>
            <a:lvl1pPr>
              <a:lnSpc>
                <a:spcPct val="100000"/>
              </a:lnSpc>
              <a:defRPr sz="2400" b="1">
                <a:solidFill>
                  <a:schemeClr val="tx1"/>
                </a:solidFill>
              </a:defRPr>
            </a:lvl1pPr>
          </a:lstStyle>
          <a:p>
            <a:r>
              <a:rPr lang="en-US"/>
              <a:t>Click to edit Master title style</a:t>
            </a:r>
            <a:endParaRPr lang="en-US" dirty="0"/>
          </a:p>
        </p:txBody>
      </p:sp>
      <p:sp>
        <p:nvSpPr>
          <p:cNvPr id="14" name="Text Placeholder 2">
            <a:extLst>
              <a:ext uri="{FF2B5EF4-FFF2-40B4-BE49-F238E27FC236}">
                <a16:creationId xmlns:a16="http://schemas.microsoft.com/office/drawing/2014/main" id="{2956CCA1-9C74-CA46-A5B7-7587CB64531B}"/>
              </a:ext>
            </a:extLst>
          </p:cNvPr>
          <p:cNvSpPr>
            <a:spLocks noGrp="1"/>
          </p:cNvSpPr>
          <p:nvPr>
            <p:ph type="body" idx="19" hasCustomPrompt="1"/>
          </p:nvPr>
        </p:nvSpPr>
        <p:spPr>
          <a:xfrm>
            <a:off x="457200" y="992028"/>
            <a:ext cx="10808207" cy="461068"/>
          </a:xfrm>
          <a:prstGeom prst="rect">
            <a:avLst/>
          </a:prstGeom>
        </p:spPr>
        <p:txBody>
          <a:bodyPr anchor="t" anchorCtr="0"/>
          <a:lstStyle>
            <a:lvl1pPr marL="0" indent="0">
              <a:lnSpc>
                <a:spcPct val="100000"/>
              </a:lnSpc>
              <a:buNone/>
              <a:defRPr sz="1800" b="0">
                <a:solidFill>
                  <a:schemeClr val="accent4"/>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subhead</a:t>
            </a:r>
          </a:p>
        </p:txBody>
      </p:sp>
      <p:sp>
        <p:nvSpPr>
          <p:cNvPr id="15" name="Content Placeholder 4">
            <a:extLst>
              <a:ext uri="{FF2B5EF4-FFF2-40B4-BE49-F238E27FC236}">
                <a16:creationId xmlns:a16="http://schemas.microsoft.com/office/drawing/2014/main" id="{C2AE54E8-458B-5C4F-B54B-1C227C4EA635}"/>
              </a:ext>
            </a:extLst>
          </p:cNvPr>
          <p:cNvSpPr>
            <a:spLocks noGrp="1"/>
          </p:cNvSpPr>
          <p:nvPr>
            <p:ph sz="quarter" idx="21"/>
          </p:nvPr>
        </p:nvSpPr>
        <p:spPr>
          <a:xfrm>
            <a:off x="457200" y="1524003"/>
            <a:ext cx="10807700" cy="4191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2">
            <a:extLst>
              <a:ext uri="{FF2B5EF4-FFF2-40B4-BE49-F238E27FC236}">
                <a16:creationId xmlns:a16="http://schemas.microsoft.com/office/drawing/2014/main" id="{826FEF70-CE92-7B4E-BF8A-A311E29D33D1}"/>
              </a:ext>
            </a:extLst>
          </p:cNvPr>
          <p:cNvSpPr>
            <a:spLocks noGrp="1"/>
          </p:cNvSpPr>
          <p:nvPr>
            <p:ph type="body" idx="20" hasCustomPrompt="1"/>
          </p:nvPr>
        </p:nvSpPr>
        <p:spPr>
          <a:xfrm>
            <a:off x="457200" y="310896"/>
            <a:ext cx="10820400" cy="228600"/>
          </a:xfrm>
          <a:prstGeom prst="rect">
            <a:avLst/>
          </a:prstGeom>
        </p:spPr>
        <p:txBody>
          <a:bodyPr anchor="t" anchorCtr="0"/>
          <a:lstStyle>
            <a:lvl1pPr marL="0" indent="0">
              <a:lnSpc>
                <a:spcPct val="100000"/>
              </a:lnSpc>
              <a:buNone/>
              <a:defRPr sz="1050" b="0">
                <a:solidFill>
                  <a:schemeClr val="accent4"/>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super head</a:t>
            </a:r>
          </a:p>
        </p:txBody>
      </p:sp>
      <p:pic>
        <p:nvPicPr>
          <p:cNvPr id="10" name="Picture 8">
            <a:extLst>
              <a:ext uri="{FF2B5EF4-FFF2-40B4-BE49-F238E27FC236}">
                <a16:creationId xmlns:a16="http://schemas.microsoft.com/office/drawing/2014/main" id="{E3B7DA40-15F3-AF49-ABF8-C4C1FBC131DB}"/>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0468530" y="6352478"/>
            <a:ext cx="1362108" cy="408632"/>
          </a:xfrm>
          <a:prstGeom prst="rect">
            <a:avLst/>
          </a:prstGeom>
        </p:spPr>
      </p:pic>
    </p:spTree>
    <p:extLst>
      <p:ext uri="{BB962C8B-B14F-4D97-AF65-F5344CB8AC3E}">
        <p14:creationId xmlns:p14="http://schemas.microsoft.com/office/powerpoint/2010/main" val="393014011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2" orient="horz" pos="3569">
          <p15:clr>
            <a:srgbClr val="FBAE40"/>
          </p15:clr>
        </p15:guide>
        <p15:guide id="3" orient="horz" pos="960">
          <p15:clr>
            <a:srgbClr val="FBAE40"/>
          </p15:clr>
        </p15:guide>
        <p15:guide id="4" pos="7104">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ver 1 - light layout">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B08AA51-7693-0641-B1F2-2F6BF501AFBF}"/>
              </a:ext>
            </a:extLst>
          </p:cNvPr>
          <p:cNvPicPr>
            <a:picLocks noChangeAspect="1"/>
          </p:cNvPicPr>
          <p:nvPr userDrawn="1"/>
        </p:nvPicPr>
        <p:blipFill rotWithShape="1">
          <a:blip r:embed="rId2">
            <a:extLst>
              <a:ext uri="{28A0092B-C50C-407E-A947-70E740481C1C}">
                <a14:useLocalDpi xmlns:a14="http://schemas.microsoft.com/office/drawing/2010/main"/>
              </a:ext>
            </a:extLst>
          </a:blip>
          <a:srcRect l="403" t="430" r="804" b="462"/>
          <a:stretch/>
        </p:blipFill>
        <p:spPr>
          <a:xfrm>
            <a:off x="49619" y="0"/>
            <a:ext cx="12153014" cy="6858000"/>
          </a:xfrm>
          <a:prstGeom prst="rect">
            <a:avLst/>
          </a:prstGeom>
        </p:spPr>
      </p:pic>
      <p:sp>
        <p:nvSpPr>
          <p:cNvPr id="5" name="Footer Placeholder 4">
            <a:extLst>
              <a:ext uri="{FF2B5EF4-FFF2-40B4-BE49-F238E27FC236}">
                <a16:creationId xmlns:a16="http://schemas.microsoft.com/office/drawing/2014/main" id="{C109DE29-D9FA-4B0E-A7C0-43DB36D3CDC1}"/>
              </a:ext>
            </a:extLst>
          </p:cNvPr>
          <p:cNvSpPr>
            <a:spLocks noGrp="1"/>
          </p:cNvSpPr>
          <p:nvPr>
            <p:ph type="ftr" sz="quarter" idx="11"/>
          </p:nvPr>
        </p:nvSpPr>
        <p:spPr>
          <a:xfrm>
            <a:off x="1042416" y="6325193"/>
            <a:ext cx="1198179" cy="303572"/>
          </a:xfrm>
          <a:prstGeom prst="rect">
            <a:avLst/>
          </a:prstGeom>
        </p:spPr>
        <p:txBody>
          <a:bodyPr/>
          <a:lstStyle>
            <a:lvl1pPr>
              <a:defRPr>
                <a:solidFill>
                  <a:schemeClr val="tx2"/>
                </a:solidFill>
              </a:defRPr>
            </a:lvl1pPr>
          </a:lstStyle>
          <a:p>
            <a:r>
              <a:rPr lang="en-US" dirty="0"/>
              <a:t>© 2023 Cognizant</a:t>
            </a:r>
          </a:p>
        </p:txBody>
      </p:sp>
      <p:sp>
        <p:nvSpPr>
          <p:cNvPr id="9" name="Title 1">
            <a:extLst>
              <a:ext uri="{FF2B5EF4-FFF2-40B4-BE49-F238E27FC236}">
                <a16:creationId xmlns:a16="http://schemas.microsoft.com/office/drawing/2014/main" id="{EE78C046-F713-7644-890D-FEC8749EF7B5}"/>
              </a:ext>
            </a:extLst>
          </p:cNvPr>
          <p:cNvSpPr>
            <a:spLocks noGrp="1"/>
          </p:cNvSpPr>
          <p:nvPr>
            <p:ph type="ctrTitle"/>
          </p:nvPr>
        </p:nvSpPr>
        <p:spPr>
          <a:xfrm>
            <a:off x="1042416" y="2105094"/>
            <a:ext cx="4013200" cy="1828469"/>
          </a:xfrm>
        </p:spPr>
        <p:txBody>
          <a:bodyPr anchor="b">
            <a:noAutofit/>
          </a:bodyPr>
          <a:lstStyle>
            <a:lvl1pPr algn="l">
              <a:defRPr sz="3600" b="1">
                <a:solidFill>
                  <a:schemeClr val="tx2"/>
                </a:solidFill>
              </a:defRPr>
            </a:lvl1pPr>
          </a:lstStyle>
          <a:p>
            <a:r>
              <a:rPr lang="en-US"/>
              <a:t>Click to edit Master title style</a:t>
            </a:r>
            <a:endParaRPr lang="en-US" dirty="0"/>
          </a:p>
        </p:txBody>
      </p:sp>
      <p:sp>
        <p:nvSpPr>
          <p:cNvPr id="11" name="Subtitle 2">
            <a:extLst>
              <a:ext uri="{FF2B5EF4-FFF2-40B4-BE49-F238E27FC236}">
                <a16:creationId xmlns:a16="http://schemas.microsoft.com/office/drawing/2014/main" id="{6CA51294-C033-514D-B2AD-53CAA2640123}"/>
              </a:ext>
            </a:extLst>
          </p:cNvPr>
          <p:cNvSpPr>
            <a:spLocks noGrp="1"/>
          </p:cNvSpPr>
          <p:nvPr>
            <p:ph type="subTitle" idx="1"/>
          </p:nvPr>
        </p:nvSpPr>
        <p:spPr>
          <a:xfrm>
            <a:off x="1042989" y="4187952"/>
            <a:ext cx="4014215" cy="457200"/>
          </a:xfrm>
          <a:prstGeom prst="rect">
            <a:avLst/>
          </a:prstGeom>
        </p:spPr>
        <p:txBody>
          <a:bodyPr lIns="0" tIns="0" rIns="0" bIns="0">
            <a:noAutofit/>
          </a:bodyPr>
          <a:lstStyle>
            <a:lvl1pPr marL="0" indent="0" algn="l">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4" name="Text Placeholder 2">
            <a:extLst>
              <a:ext uri="{FF2B5EF4-FFF2-40B4-BE49-F238E27FC236}">
                <a16:creationId xmlns:a16="http://schemas.microsoft.com/office/drawing/2014/main" id="{6173B359-DEFF-8445-9CA5-5D8394261A1B}"/>
              </a:ext>
            </a:extLst>
          </p:cNvPr>
          <p:cNvSpPr>
            <a:spLocks noGrp="1"/>
          </p:cNvSpPr>
          <p:nvPr>
            <p:ph type="body" idx="12" hasCustomPrompt="1"/>
          </p:nvPr>
        </p:nvSpPr>
        <p:spPr>
          <a:xfrm>
            <a:off x="1042416" y="5289745"/>
            <a:ext cx="4013178" cy="365125"/>
          </a:xfrm>
          <a:prstGeom prst="rect">
            <a:avLst/>
          </a:prstGeom>
        </p:spPr>
        <p:txBody>
          <a:bodyPr wrap="none"/>
          <a:lstStyle>
            <a:lvl1pPr marL="0" indent="0">
              <a:buNone/>
              <a:defRPr sz="1200">
                <a:solidFill>
                  <a:schemeClr val="tx1"/>
                </a:solidFill>
              </a:defRPr>
            </a:lvl1pPr>
            <a:lvl2pPr marL="457200" indent="0">
              <a:buNone/>
              <a:defRPr>
                <a:solidFill>
                  <a:schemeClr val="bg2"/>
                </a:solidFill>
              </a:defRPr>
            </a:lvl2pPr>
            <a:lvl3pPr marL="914400" indent="0">
              <a:buNone/>
              <a:defRPr>
                <a:solidFill>
                  <a:schemeClr val="bg2"/>
                </a:solidFill>
              </a:defRPr>
            </a:lvl3pPr>
            <a:lvl4pPr marL="1371600" indent="0">
              <a:buNone/>
              <a:defRPr>
                <a:solidFill>
                  <a:schemeClr val="bg2"/>
                </a:solidFill>
              </a:defRPr>
            </a:lvl4pPr>
            <a:lvl5pPr marL="1828800" indent="0">
              <a:buNone/>
              <a:defRPr>
                <a:solidFill>
                  <a:schemeClr val="bg2"/>
                </a:solidFill>
              </a:defRPr>
            </a:lvl5pPr>
          </a:lstStyle>
          <a:p>
            <a:pPr lvl="0"/>
            <a:r>
              <a:rPr lang="en-US" dirty="0"/>
              <a:t>Click to edit date</a:t>
            </a:r>
          </a:p>
        </p:txBody>
      </p:sp>
      <p:pic>
        <p:nvPicPr>
          <p:cNvPr id="16" name="Logo">
            <a:extLst>
              <a:ext uri="{FF2B5EF4-FFF2-40B4-BE49-F238E27FC236}">
                <a16:creationId xmlns:a16="http://schemas.microsoft.com/office/drawing/2014/main" id="{172F6F4F-6078-614B-9D72-235A05BE54D0}"/>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472758" y="381864"/>
            <a:ext cx="2067983" cy="620394"/>
          </a:xfrm>
          <a:prstGeom prst="rect">
            <a:avLst/>
          </a:prstGeom>
        </p:spPr>
      </p:pic>
    </p:spTree>
    <p:extLst>
      <p:ext uri="{BB962C8B-B14F-4D97-AF65-F5344CB8AC3E}">
        <p14:creationId xmlns:p14="http://schemas.microsoft.com/office/powerpoint/2010/main" val="1924353203"/>
      </p:ext>
    </p:extLst>
  </p:cSld>
  <p:clrMapOvr>
    <a:masterClrMapping/>
  </p:clrMapOvr>
  <p:extLst>
    <p:ext uri="{DCECCB84-F9BA-43D5-87BE-67443E8EF086}">
      <p15:sldGuideLst xmlns:p15="http://schemas.microsoft.com/office/powerpoint/2012/main">
        <p15:guide id="1" pos="656"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wo column - light">
    <p:spTree>
      <p:nvGrpSpPr>
        <p:cNvPr id="1" name=""/>
        <p:cNvGrpSpPr/>
        <p:nvPr/>
      </p:nvGrpSpPr>
      <p:grpSpPr>
        <a:xfrm>
          <a:off x="0" y="0"/>
          <a:ext cx="0" cy="0"/>
          <a:chOff x="0" y="0"/>
          <a:chExt cx="0" cy="0"/>
        </a:xfrm>
      </p:grpSpPr>
      <p:sp>
        <p:nvSpPr>
          <p:cNvPr id="16" name="Text Placeholder 3">
            <a:extLst>
              <a:ext uri="{FF2B5EF4-FFF2-40B4-BE49-F238E27FC236}">
                <a16:creationId xmlns:a16="http://schemas.microsoft.com/office/drawing/2014/main" id="{190BDC89-ADC1-D243-9AED-87C420EB13D4}"/>
              </a:ext>
            </a:extLst>
          </p:cNvPr>
          <p:cNvSpPr>
            <a:spLocks noGrp="1"/>
          </p:cNvSpPr>
          <p:nvPr>
            <p:ph type="body" sz="quarter" idx="19" hasCustomPrompt="1"/>
          </p:nvPr>
        </p:nvSpPr>
        <p:spPr>
          <a:xfrm>
            <a:off x="457201" y="5876091"/>
            <a:ext cx="10808205" cy="349897"/>
          </a:xfrm>
          <a:prstGeom prst="rect">
            <a:avLst/>
          </a:prstGeom>
        </p:spPr>
        <p:txBody>
          <a:bodyPr anchor="b" anchorCtr="0"/>
          <a:lstStyle>
            <a:lvl1pPr marL="0" indent="0">
              <a:lnSpc>
                <a:spcPct val="100000"/>
              </a:lnSpc>
              <a:buNone/>
              <a:defRPr sz="800">
                <a:solidFill>
                  <a:schemeClr val="bg1">
                    <a:lumMod val="50000"/>
                  </a:schemeClr>
                </a:solidFill>
              </a:defRPr>
            </a:lvl1pPr>
          </a:lstStyle>
          <a:p>
            <a:pPr lvl="0"/>
            <a:r>
              <a:rPr lang="en-US" dirty="0"/>
              <a:t>Insert source or footnote here</a:t>
            </a:r>
          </a:p>
        </p:txBody>
      </p:sp>
      <p:sp>
        <p:nvSpPr>
          <p:cNvPr id="18" name="Footer Placeholder 4">
            <a:extLst>
              <a:ext uri="{FF2B5EF4-FFF2-40B4-BE49-F238E27FC236}">
                <a16:creationId xmlns:a16="http://schemas.microsoft.com/office/drawing/2014/main" id="{5C3714E0-F154-3C48-95D7-D6542B9043EF}"/>
              </a:ext>
            </a:extLst>
          </p:cNvPr>
          <p:cNvSpPr>
            <a:spLocks noGrp="1"/>
          </p:cNvSpPr>
          <p:nvPr>
            <p:ph type="ftr" sz="quarter" idx="3"/>
          </p:nvPr>
        </p:nvSpPr>
        <p:spPr>
          <a:xfrm>
            <a:off x="1042416" y="6438349"/>
            <a:ext cx="1198179" cy="190416"/>
          </a:xfrm>
          <a:prstGeom prst="rect">
            <a:avLst/>
          </a:prstGeom>
        </p:spPr>
        <p:txBody>
          <a:bodyPr vert="horz" wrap="none" lIns="0" tIns="0" rIns="0" bIns="0" rtlCol="0" anchor="b" anchorCtr="0"/>
          <a:lstStyle>
            <a:lvl1pPr algn="l">
              <a:defRPr sz="700">
                <a:solidFill>
                  <a:schemeClr val="tx1"/>
                </a:solidFill>
              </a:defRPr>
            </a:lvl1pPr>
          </a:lstStyle>
          <a:p>
            <a:r>
              <a:rPr lang="en-US" dirty="0"/>
              <a:t>© 2023 Cognizant</a:t>
            </a:r>
          </a:p>
        </p:txBody>
      </p:sp>
      <p:sp>
        <p:nvSpPr>
          <p:cNvPr id="19" name="Slide Number Placeholder 5">
            <a:extLst>
              <a:ext uri="{FF2B5EF4-FFF2-40B4-BE49-F238E27FC236}">
                <a16:creationId xmlns:a16="http://schemas.microsoft.com/office/drawing/2014/main" id="{7A55FE01-A547-E549-9FD2-968ECC91D033}"/>
              </a:ext>
            </a:extLst>
          </p:cNvPr>
          <p:cNvSpPr>
            <a:spLocks noGrp="1"/>
          </p:cNvSpPr>
          <p:nvPr>
            <p:ph type="sldNum" sz="quarter" idx="4"/>
          </p:nvPr>
        </p:nvSpPr>
        <p:spPr>
          <a:xfrm>
            <a:off x="457199" y="6438651"/>
            <a:ext cx="352097" cy="190747"/>
          </a:xfrm>
          <a:prstGeom prst="rect">
            <a:avLst/>
          </a:prstGeom>
        </p:spPr>
        <p:txBody>
          <a:bodyPr vert="horz" wrap="none" lIns="0" tIns="0" rIns="0" bIns="0" rtlCol="0" anchor="b" anchorCtr="0"/>
          <a:lstStyle>
            <a:lvl1pPr algn="l">
              <a:defRPr sz="700">
                <a:solidFill>
                  <a:schemeClr val="tx1"/>
                </a:solidFill>
              </a:defRPr>
            </a:lvl1pPr>
          </a:lstStyle>
          <a:p>
            <a:fld id="{C53E075B-3175-45CF-B3C7-FEDF3F5961E3}" type="slidenum">
              <a:rPr lang="en-US" smtClean="0"/>
              <a:pPr/>
              <a:t>‹#›</a:t>
            </a:fld>
            <a:endParaRPr lang="en-US" dirty="0"/>
          </a:p>
        </p:txBody>
      </p:sp>
      <p:sp>
        <p:nvSpPr>
          <p:cNvPr id="20" name="Title 1">
            <a:extLst>
              <a:ext uri="{FF2B5EF4-FFF2-40B4-BE49-F238E27FC236}">
                <a16:creationId xmlns:a16="http://schemas.microsoft.com/office/drawing/2014/main" id="{BE086D4D-AE0E-994F-85B0-5741E544EE6A}"/>
              </a:ext>
            </a:extLst>
          </p:cNvPr>
          <p:cNvSpPr>
            <a:spLocks noGrp="1"/>
          </p:cNvSpPr>
          <p:nvPr>
            <p:ph type="title"/>
          </p:nvPr>
        </p:nvSpPr>
        <p:spPr>
          <a:xfrm>
            <a:off x="457198" y="557784"/>
            <a:ext cx="10808209" cy="307777"/>
          </a:xfrm>
        </p:spPr>
        <p:txBody>
          <a:bodyPr wrap="square" lIns="0" tIns="0" rIns="0" bIns="0" anchor="t" anchorCtr="0">
            <a:noAutofit/>
          </a:bodyPr>
          <a:lstStyle>
            <a:lvl1pPr>
              <a:lnSpc>
                <a:spcPct val="100000"/>
              </a:lnSpc>
              <a:defRPr sz="2400" b="1">
                <a:solidFill>
                  <a:schemeClr val="tx1"/>
                </a:solidFill>
              </a:defRPr>
            </a:lvl1pPr>
          </a:lstStyle>
          <a:p>
            <a:r>
              <a:rPr lang="en-US"/>
              <a:t>Click to edit Master title style</a:t>
            </a:r>
            <a:endParaRPr lang="en-US" dirty="0"/>
          </a:p>
        </p:txBody>
      </p:sp>
      <p:sp>
        <p:nvSpPr>
          <p:cNvPr id="12" name="Text Placeholder 5">
            <a:extLst>
              <a:ext uri="{FF2B5EF4-FFF2-40B4-BE49-F238E27FC236}">
                <a16:creationId xmlns:a16="http://schemas.microsoft.com/office/drawing/2014/main" id="{2DF8DBFC-CC24-C840-A172-2ADB2181C537}"/>
              </a:ext>
            </a:extLst>
          </p:cNvPr>
          <p:cNvSpPr>
            <a:spLocks noGrp="1"/>
          </p:cNvSpPr>
          <p:nvPr>
            <p:ph type="body" sz="quarter" idx="32"/>
          </p:nvPr>
        </p:nvSpPr>
        <p:spPr>
          <a:xfrm>
            <a:off x="452438" y="1196975"/>
            <a:ext cx="5303520" cy="282575"/>
          </a:xfrm>
        </p:spPr>
        <p:txBody>
          <a:bodyPr/>
          <a:lstStyle>
            <a:lvl1pPr>
              <a:defRPr sz="1800">
                <a:solidFill>
                  <a:schemeClr val="accent3"/>
                </a:solidFill>
              </a:defRPr>
            </a:lvl1pPr>
          </a:lstStyle>
          <a:p>
            <a:pPr lvl="0"/>
            <a:r>
              <a:rPr lang="en-US"/>
              <a:t>Click to edit Master text styles</a:t>
            </a:r>
          </a:p>
        </p:txBody>
      </p:sp>
      <p:sp>
        <p:nvSpPr>
          <p:cNvPr id="13" name="Content Placeholder 7">
            <a:extLst>
              <a:ext uri="{FF2B5EF4-FFF2-40B4-BE49-F238E27FC236}">
                <a16:creationId xmlns:a16="http://schemas.microsoft.com/office/drawing/2014/main" id="{2BBEF564-80F0-B040-A31B-AA3B0FBC4213}"/>
              </a:ext>
            </a:extLst>
          </p:cNvPr>
          <p:cNvSpPr>
            <a:spLocks noGrp="1"/>
          </p:cNvSpPr>
          <p:nvPr>
            <p:ph sz="quarter" idx="35"/>
          </p:nvPr>
        </p:nvSpPr>
        <p:spPr>
          <a:xfrm>
            <a:off x="452438" y="1735922"/>
            <a:ext cx="5303520" cy="4033837"/>
          </a:xfrm>
        </p:spPr>
        <p:txBody>
          <a:bodyPr/>
          <a:lstStyle>
            <a:lvl4pPr>
              <a:defRPr sz="1200"/>
            </a:lvl4pPr>
            <a:lvl5pPr>
              <a:defRPr sz="1200"/>
            </a:lvl5pPr>
          </a:lstStyle>
          <a:p>
            <a:pPr lvl="0"/>
            <a:r>
              <a:rPr lang="en-US"/>
              <a:t>Click to edit Master text styles</a:t>
            </a:r>
          </a:p>
          <a:p>
            <a:pPr lvl="1"/>
            <a:r>
              <a:rPr lang="en-US"/>
              <a:t>Second level</a:t>
            </a:r>
          </a:p>
          <a:p>
            <a:pPr lvl="2"/>
            <a:r>
              <a:rPr lang="en-US"/>
              <a:t>Third level</a:t>
            </a:r>
          </a:p>
        </p:txBody>
      </p:sp>
      <p:sp>
        <p:nvSpPr>
          <p:cNvPr id="14" name="Text Placeholder 5">
            <a:extLst>
              <a:ext uri="{FF2B5EF4-FFF2-40B4-BE49-F238E27FC236}">
                <a16:creationId xmlns:a16="http://schemas.microsoft.com/office/drawing/2014/main" id="{232F8A43-7E6E-F046-A12E-FBBAC25FF2CC}"/>
              </a:ext>
            </a:extLst>
          </p:cNvPr>
          <p:cNvSpPr>
            <a:spLocks noGrp="1"/>
          </p:cNvSpPr>
          <p:nvPr>
            <p:ph type="body" sz="quarter" idx="36"/>
          </p:nvPr>
        </p:nvSpPr>
        <p:spPr>
          <a:xfrm>
            <a:off x="6320785" y="1196975"/>
            <a:ext cx="5303520" cy="282575"/>
          </a:xfrm>
        </p:spPr>
        <p:txBody>
          <a:bodyPr/>
          <a:lstStyle>
            <a:lvl1pPr>
              <a:defRPr sz="1800">
                <a:solidFill>
                  <a:schemeClr val="accent3"/>
                </a:solidFill>
              </a:defRPr>
            </a:lvl1pPr>
          </a:lstStyle>
          <a:p>
            <a:pPr lvl="0"/>
            <a:r>
              <a:rPr lang="en-US"/>
              <a:t>Click to edit Master text styles</a:t>
            </a:r>
          </a:p>
        </p:txBody>
      </p:sp>
      <p:sp>
        <p:nvSpPr>
          <p:cNvPr id="15" name="Content Placeholder 7">
            <a:extLst>
              <a:ext uri="{FF2B5EF4-FFF2-40B4-BE49-F238E27FC236}">
                <a16:creationId xmlns:a16="http://schemas.microsoft.com/office/drawing/2014/main" id="{6CA39281-9128-1E40-98C0-AFBF3E85E862}"/>
              </a:ext>
            </a:extLst>
          </p:cNvPr>
          <p:cNvSpPr>
            <a:spLocks noGrp="1"/>
          </p:cNvSpPr>
          <p:nvPr>
            <p:ph sz="quarter" idx="37"/>
          </p:nvPr>
        </p:nvSpPr>
        <p:spPr>
          <a:xfrm>
            <a:off x="6320785" y="1735922"/>
            <a:ext cx="5303520" cy="4033837"/>
          </a:xfrm>
        </p:spPr>
        <p:txBody>
          <a:bodyPr/>
          <a:lstStyle>
            <a:lvl4pPr>
              <a:defRPr sz="1200"/>
            </a:lvl4pPr>
            <a:lvl5pPr>
              <a:defRPr sz="1200"/>
            </a:lvl5pPr>
          </a:lstStyle>
          <a:p>
            <a:pPr lvl="0"/>
            <a:r>
              <a:rPr lang="en-US"/>
              <a:t>Click to edit Master text styles</a:t>
            </a:r>
          </a:p>
          <a:p>
            <a:pPr lvl="1"/>
            <a:r>
              <a:rPr lang="en-US"/>
              <a:t>Second level</a:t>
            </a:r>
          </a:p>
          <a:p>
            <a:pPr lvl="2"/>
            <a:r>
              <a:rPr lang="en-US"/>
              <a:t>Third level</a:t>
            </a:r>
          </a:p>
        </p:txBody>
      </p:sp>
      <p:pic>
        <p:nvPicPr>
          <p:cNvPr id="17" name="Picture 5">
            <a:extLst>
              <a:ext uri="{FF2B5EF4-FFF2-40B4-BE49-F238E27FC236}">
                <a16:creationId xmlns:a16="http://schemas.microsoft.com/office/drawing/2014/main" id="{C7A3CB3C-2056-274C-89F4-0A44817545FF}"/>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0482419" y="6352479"/>
            <a:ext cx="1362108" cy="408632"/>
          </a:xfrm>
          <a:prstGeom prst="rect">
            <a:avLst/>
          </a:prstGeom>
        </p:spPr>
      </p:pic>
    </p:spTree>
    <p:extLst>
      <p:ext uri="{BB962C8B-B14F-4D97-AF65-F5344CB8AC3E}">
        <p14:creationId xmlns:p14="http://schemas.microsoft.com/office/powerpoint/2010/main" val="395169401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wo column - dark">
    <p:bg>
      <p:bgRef idx="1001">
        <a:schemeClr val="bg2"/>
      </p:bgRef>
    </p:bg>
    <p:spTree>
      <p:nvGrpSpPr>
        <p:cNvPr id="1" name=""/>
        <p:cNvGrpSpPr/>
        <p:nvPr/>
      </p:nvGrpSpPr>
      <p:grpSpPr>
        <a:xfrm>
          <a:off x="0" y="0"/>
          <a:ext cx="0" cy="0"/>
          <a:chOff x="0" y="0"/>
          <a:chExt cx="0" cy="0"/>
        </a:xfrm>
      </p:grpSpPr>
      <p:sp>
        <p:nvSpPr>
          <p:cNvPr id="16" name="Text Placeholder 3">
            <a:extLst>
              <a:ext uri="{FF2B5EF4-FFF2-40B4-BE49-F238E27FC236}">
                <a16:creationId xmlns:a16="http://schemas.microsoft.com/office/drawing/2014/main" id="{D9E70566-7047-D64B-9961-EFB6CDB88A3E}"/>
              </a:ext>
            </a:extLst>
          </p:cNvPr>
          <p:cNvSpPr>
            <a:spLocks noGrp="1"/>
          </p:cNvSpPr>
          <p:nvPr>
            <p:ph type="body" sz="quarter" idx="19" hasCustomPrompt="1"/>
          </p:nvPr>
        </p:nvSpPr>
        <p:spPr>
          <a:xfrm>
            <a:off x="457201" y="5876091"/>
            <a:ext cx="10808205" cy="349897"/>
          </a:xfrm>
          <a:prstGeom prst="rect">
            <a:avLst/>
          </a:prstGeom>
        </p:spPr>
        <p:txBody>
          <a:bodyPr anchor="b" anchorCtr="0"/>
          <a:lstStyle>
            <a:lvl1pPr marL="0" indent="0">
              <a:lnSpc>
                <a:spcPct val="100000"/>
              </a:lnSpc>
              <a:buNone/>
              <a:defRPr sz="800">
                <a:solidFill>
                  <a:schemeClr val="tx2"/>
                </a:solidFill>
              </a:defRPr>
            </a:lvl1pPr>
          </a:lstStyle>
          <a:p>
            <a:pPr lvl="0"/>
            <a:r>
              <a:rPr lang="en-US" dirty="0"/>
              <a:t>Insert source or footnote here</a:t>
            </a:r>
          </a:p>
        </p:txBody>
      </p:sp>
      <p:sp>
        <p:nvSpPr>
          <p:cNvPr id="17" name="Footer Placeholder 4">
            <a:extLst>
              <a:ext uri="{FF2B5EF4-FFF2-40B4-BE49-F238E27FC236}">
                <a16:creationId xmlns:a16="http://schemas.microsoft.com/office/drawing/2014/main" id="{3ADBAC61-71BD-0849-BABA-F53A3F1FDC69}"/>
              </a:ext>
            </a:extLst>
          </p:cNvPr>
          <p:cNvSpPr>
            <a:spLocks noGrp="1"/>
          </p:cNvSpPr>
          <p:nvPr>
            <p:ph type="ftr" sz="quarter" idx="3"/>
          </p:nvPr>
        </p:nvSpPr>
        <p:spPr>
          <a:xfrm>
            <a:off x="1042416" y="6438349"/>
            <a:ext cx="1198179" cy="190416"/>
          </a:xfrm>
          <a:prstGeom prst="rect">
            <a:avLst/>
          </a:prstGeom>
        </p:spPr>
        <p:txBody>
          <a:bodyPr vert="horz" wrap="none" lIns="0" tIns="0" rIns="0" bIns="0" rtlCol="0" anchor="b" anchorCtr="0"/>
          <a:lstStyle>
            <a:lvl1pPr algn="l">
              <a:defRPr sz="700">
                <a:solidFill>
                  <a:schemeClr val="tx2"/>
                </a:solidFill>
              </a:defRPr>
            </a:lvl1pPr>
          </a:lstStyle>
          <a:p>
            <a:r>
              <a:rPr lang="en-US" dirty="0"/>
              <a:t>© 2023 Cognizant</a:t>
            </a:r>
          </a:p>
        </p:txBody>
      </p:sp>
      <p:sp>
        <p:nvSpPr>
          <p:cNvPr id="18" name="Slide Number Placeholder 5">
            <a:extLst>
              <a:ext uri="{FF2B5EF4-FFF2-40B4-BE49-F238E27FC236}">
                <a16:creationId xmlns:a16="http://schemas.microsoft.com/office/drawing/2014/main" id="{6A653587-D29A-1341-89BA-BB7AEE6A414D}"/>
              </a:ext>
            </a:extLst>
          </p:cNvPr>
          <p:cNvSpPr>
            <a:spLocks noGrp="1"/>
          </p:cNvSpPr>
          <p:nvPr>
            <p:ph type="sldNum" sz="quarter" idx="4"/>
          </p:nvPr>
        </p:nvSpPr>
        <p:spPr>
          <a:xfrm>
            <a:off x="457199" y="6438651"/>
            <a:ext cx="352097" cy="190747"/>
          </a:xfrm>
          <a:prstGeom prst="rect">
            <a:avLst/>
          </a:prstGeom>
        </p:spPr>
        <p:txBody>
          <a:bodyPr vert="horz" wrap="none" lIns="0" tIns="0" rIns="0" bIns="0" rtlCol="0" anchor="b" anchorCtr="0"/>
          <a:lstStyle>
            <a:lvl1pPr algn="l">
              <a:defRPr sz="700">
                <a:solidFill>
                  <a:schemeClr val="tx2"/>
                </a:solidFill>
              </a:defRPr>
            </a:lvl1pPr>
          </a:lstStyle>
          <a:p>
            <a:fld id="{C53E075B-3175-45CF-B3C7-FEDF3F5961E3}" type="slidenum">
              <a:rPr lang="en-US" smtClean="0"/>
              <a:pPr/>
              <a:t>‹#›</a:t>
            </a:fld>
            <a:endParaRPr lang="en-US" dirty="0"/>
          </a:p>
        </p:txBody>
      </p:sp>
      <p:sp>
        <p:nvSpPr>
          <p:cNvPr id="19" name="Text Placeholder 5">
            <a:extLst>
              <a:ext uri="{FF2B5EF4-FFF2-40B4-BE49-F238E27FC236}">
                <a16:creationId xmlns:a16="http://schemas.microsoft.com/office/drawing/2014/main" id="{A1F0EA97-1AA1-1341-80BB-592FE5E616D8}"/>
              </a:ext>
            </a:extLst>
          </p:cNvPr>
          <p:cNvSpPr>
            <a:spLocks noGrp="1"/>
          </p:cNvSpPr>
          <p:nvPr>
            <p:ph type="body" sz="quarter" idx="32"/>
          </p:nvPr>
        </p:nvSpPr>
        <p:spPr>
          <a:xfrm>
            <a:off x="452438" y="1196975"/>
            <a:ext cx="5303520" cy="282575"/>
          </a:xfrm>
        </p:spPr>
        <p:txBody>
          <a:bodyPr/>
          <a:lstStyle>
            <a:lvl1pPr>
              <a:defRPr sz="1800">
                <a:solidFill>
                  <a:schemeClr val="accent4"/>
                </a:solidFill>
              </a:defRPr>
            </a:lvl1pPr>
          </a:lstStyle>
          <a:p>
            <a:pPr lvl="0"/>
            <a:r>
              <a:rPr lang="en-US"/>
              <a:t>Click to edit Master text styles</a:t>
            </a:r>
          </a:p>
        </p:txBody>
      </p:sp>
      <p:sp>
        <p:nvSpPr>
          <p:cNvPr id="20" name="Content Placeholder 7">
            <a:extLst>
              <a:ext uri="{FF2B5EF4-FFF2-40B4-BE49-F238E27FC236}">
                <a16:creationId xmlns:a16="http://schemas.microsoft.com/office/drawing/2014/main" id="{A0C71924-9F4E-3D4E-B81F-F7A8CE935DA9}"/>
              </a:ext>
            </a:extLst>
          </p:cNvPr>
          <p:cNvSpPr>
            <a:spLocks noGrp="1"/>
          </p:cNvSpPr>
          <p:nvPr>
            <p:ph sz="quarter" idx="35"/>
          </p:nvPr>
        </p:nvSpPr>
        <p:spPr>
          <a:xfrm>
            <a:off x="452438" y="1735922"/>
            <a:ext cx="5303520" cy="4033837"/>
          </a:xfrm>
        </p:spPr>
        <p:txBody>
          <a:bodyPr/>
          <a:lstStyle>
            <a:lvl4pPr>
              <a:defRPr sz="1200"/>
            </a:lvl4pPr>
            <a:lvl5pPr>
              <a:defRPr sz="1200"/>
            </a:lvl5pPr>
          </a:lstStyle>
          <a:p>
            <a:pPr lvl="0"/>
            <a:r>
              <a:rPr lang="en-US"/>
              <a:t>Click to edit Master text styles</a:t>
            </a:r>
          </a:p>
          <a:p>
            <a:pPr lvl="1"/>
            <a:r>
              <a:rPr lang="en-US"/>
              <a:t>Second level</a:t>
            </a:r>
          </a:p>
          <a:p>
            <a:pPr lvl="2"/>
            <a:r>
              <a:rPr lang="en-US"/>
              <a:t>Third level</a:t>
            </a:r>
          </a:p>
        </p:txBody>
      </p:sp>
      <p:sp>
        <p:nvSpPr>
          <p:cNvPr id="21" name="Text Placeholder 5">
            <a:extLst>
              <a:ext uri="{FF2B5EF4-FFF2-40B4-BE49-F238E27FC236}">
                <a16:creationId xmlns:a16="http://schemas.microsoft.com/office/drawing/2014/main" id="{78D97226-1A88-034C-BCCD-7CA6ACB501D3}"/>
              </a:ext>
            </a:extLst>
          </p:cNvPr>
          <p:cNvSpPr>
            <a:spLocks noGrp="1"/>
          </p:cNvSpPr>
          <p:nvPr>
            <p:ph type="body" sz="quarter" idx="36"/>
          </p:nvPr>
        </p:nvSpPr>
        <p:spPr>
          <a:xfrm>
            <a:off x="6320785" y="1196975"/>
            <a:ext cx="5303520" cy="282575"/>
          </a:xfrm>
        </p:spPr>
        <p:txBody>
          <a:bodyPr/>
          <a:lstStyle>
            <a:lvl1pPr>
              <a:defRPr sz="1800">
                <a:solidFill>
                  <a:schemeClr val="accent4"/>
                </a:solidFill>
              </a:defRPr>
            </a:lvl1pPr>
          </a:lstStyle>
          <a:p>
            <a:pPr lvl="0"/>
            <a:r>
              <a:rPr lang="en-US"/>
              <a:t>Click to edit Master text styles</a:t>
            </a:r>
          </a:p>
        </p:txBody>
      </p:sp>
      <p:sp>
        <p:nvSpPr>
          <p:cNvPr id="22" name="Content Placeholder 7">
            <a:extLst>
              <a:ext uri="{FF2B5EF4-FFF2-40B4-BE49-F238E27FC236}">
                <a16:creationId xmlns:a16="http://schemas.microsoft.com/office/drawing/2014/main" id="{28753D18-DAA3-2541-B7C8-EAFA3C04B51F}"/>
              </a:ext>
            </a:extLst>
          </p:cNvPr>
          <p:cNvSpPr>
            <a:spLocks noGrp="1"/>
          </p:cNvSpPr>
          <p:nvPr>
            <p:ph sz="quarter" idx="37"/>
          </p:nvPr>
        </p:nvSpPr>
        <p:spPr>
          <a:xfrm>
            <a:off x="6320785" y="1735922"/>
            <a:ext cx="5303520" cy="4033837"/>
          </a:xfrm>
        </p:spPr>
        <p:txBody>
          <a:bodyPr/>
          <a:lstStyle>
            <a:lvl4pPr>
              <a:defRPr sz="1200"/>
            </a:lvl4pPr>
            <a:lvl5pPr>
              <a:defRPr sz="1200"/>
            </a:lvl5pPr>
          </a:lstStyle>
          <a:p>
            <a:pPr lvl="0"/>
            <a:r>
              <a:rPr lang="en-US"/>
              <a:t>Click to edit Master text styles</a:t>
            </a:r>
          </a:p>
          <a:p>
            <a:pPr lvl="1"/>
            <a:r>
              <a:rPr lang="en-US"/>
              <a:t>Second level</a:t>
            </a:r>
          </a:p>
          <a:p>
            <a:pPr lvl="2"/>
            <a:r>
              <a:rPr lang="en-US"/>
              <a:t>Third level</a:t>
            </a:r>
          </a:p>
        </p:txBody>
      </p:sp>
      <p:sp>
        <p:nvSpPr>
          <p:cNvPr id="23" name="Title 1">
            <a:extLst>
              <a:ext uri="{FF2B5EF4-FFF2-40B4-BE49-F238E27FC236}">
                <a16:creationId xmlns:a16="http://schemas.microsoft.com/office/drawing/2014/main" id="{E70B703B-567D-6247-BF28-0C6DF81B40D5}"/>
              </a:ext>
            </a:extLst>
          </p:cNvPr>
          <p:cNvSpPr>
            <a:spLocks noGrp="1"/>
          </p:cNvSpPr>
          <p:nvPr>
            <p:ph type="title"/>
          </p:nvPr>
        </p:nvSpPr>
        <p:spPr>
          <a:xfrm>
            <a:off x="457198" y="557784"/>
            <a:ext cx="10808209" cy="307777"/>
          </a:xfrm>
        </p:spPr>
        <p:txBody>
          <a:bodyPr wrap="square" lIns="0" tIns="0" rIns="0" bIns="0" anchor="t" anchorCtr="0">
            <a:noAutofit/>
          </a:bodyPr>
          <a:lstStyle>
            <a:lvl1pPr>
              <a:lnSpc>
                <a:spcPct val="100000"/>
              </a:lnSpc>
              <a:defRPr sz="2400" b="1">
                <a:solidFill>
                  <a:schemeClr val="tx1"/>
                </a:solidFill>
              </a:defRPr>
            </a:lvl1pPr>
          </a:lstStyle>
          <a:p>
            <a:r>
              <a:rPr lang="en-US"/>
              <a:t>Click to edit Master title style</a:t>
            </a:r>
            <a:endParaRPr lang="en-US" dirty="0"/>
          </a:p>
        </p:txBody>
      </p:sp>
      <p:pic>
        <p:nvPicPr>
          <p:cNvPr id="12" name="Picture 8">
            <a:extLst>
              <a:ext uri="{FF2B5EF4-FFF2-40B4-BE49-F238E27FC236}">
                <a16:creationId xmlns:a16="http://schemas.microsoft.com/office/drawing/2014/main" id="{60F2FF91-370F-4D44-9FCE-DB1EE37D91B2}"/>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0468530" y="6352478"/>
            <a:ext cx="1362108" cy="408632"/>
          </a:xfrm>
          <a:prstGeom prst="rect">
            <a:avLst/>
          </a:prstGeom>
        </p:spPr>
      </p:pic>
    </p:spTree>
    <p:extLst>
      <p:ext uri="{BB962C8B-B14F-4D97-AF65-F5344CB8AC3E}">
        <p14:creationId xmlns:p14="http://schemas.microsoft.com/office/powerpoint/2010/main" val="828119474"/>
      </p:ext>
    </p:extLst>
  </p:cSld>
  <p:clrMapOvr>
    <a:overrideClrMapping bg1="dk1" tx1="lt1" bg2="dk2" tx2="lt2" accent1="accent1" accent2="accent2" accent3="accent3" accent4="accent4" accent5="accent5" accent6="accent6" hlink="hlink" folHlink="folHlink"/>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hree column - light">
    <p:spTree>
      <p:nvGrpSpPr>
        <p:cNvPr id="1" name=""/>
        <p:cNvGrpSpPr/>
        <p:nvPr/>
      </p:nvGrpSpPr>
      <p:grpSpPr>
        <a:xfrm>
          <a:off x="0" y="0"/>
          <a:ext cx="0" cy="0"/>
          <a:chOff x="0" y="0"/>
          <a:chExt cx="0" cy="0"/>
        </a:xfrm>
      </p:grpSpPr>
      <p:sp>
        <p:nvSpPr>
          <p:cNvPr id="21" name="Text Placeholder 3">
            <a:extLst>
              <a:ext uri="{FF2B5EF4-FFF2-40B4-BE49-F238E27FC236}">
                <a16:creationId xmlns:a16="http://schemas.microsoft.com/office/drawing/2014/main" id="{139B634F-63D6-AE4A-BB13-52915F0F9798}"/>
              </a:ext>
            </a:extLst>
          </p:cNvPr>
          <p:cNvSpPr>
            <a:spLocks noGrp="1"/>
          </p:cNvSpPr>
          <p:nvPr>
            <p:ph type="body" sz="quarter" idx="28" hasCustomPrompt="1"/>
          </p:nvPr>
        </p:nvSpPr>
        <p:spPr>
          <a:xfrm>
            <a:off x="457201" y="5876091"/>
            <a:ext cx="10808205" cy="349897"/>
          </a:xfrm>
          <a:prstGeom prst="rect">
            <a:avLst/>
          </a:prstGeom>
        </p:spPr>
        <p:txBody>
          <a:bodyPr anchor="b" anchorCtr="0"/>
          <a:lstStyle>
            <a:lvl1pPr marL="0" indent="0">
              <a:lnSpc>
                <a:spcPct val="100000"/>
              </a:lnSpc>
              <a:buNone/>
              <a:defRPr sz="800">
                <a:solidFill>
                  <a:schemeClr val="bg1">
                    <a:lumMod val="50000"/>
                  </a:schemeClr>
                </a:solidFill>
              </a:defRPr>
            </a:lvl1pPr>
          </a:lstStyle>
          <a:p>
            <a:pPr lvl="0"/>
            <a:r>
              <a:rPr lang="en-US" dirty="0"/>
              <a:t>Insert source or footnote here</a:t>
            </a:r>
          </a:p>
        </p:txBody>
      </p:sp>
      <p:sp>
        <p:nvSpPr>
          <p:cNvPr id="23" name="Footer Placeholder 4">
            <a:extLst>
              <a:ext uri="{FF2B5EF4-FFF2-40B4-BE49-F238E27FC236}">
                <a16:creationId xmlns:a16="http://schemas.microsoft.com/office/drawing/2014/main" id="{1087389A-339D-0442-91DB-A46772F46D9A}"/>
              </a:ext>
            </a:extLst>
          </p:cNvPr>
          <p:cNvSpPr>
            <a:spLocks noGrp="1"/>
          </p:cNvSpPr>
          <p:nvPr>
            <p:ph type="ftr" sz="quarter" idx="3"/>
          </p:nvPr>
        </p:nvSpPr>
        <p:spPr>
          <a:xfrm>
            <a:off x="1042416" y="6438349"/>
            <a:ext cx="1198179" cy="190416"/>
          </a:xfrm>
          <a:prstGeom prst="rect">
            <a:avLst/>
          </a:prstGeom>
        </p:spPr>
        <p:txBody>
          <a:bodyPr vert="horz" wrap="none" lIns="0" tIns="0" rIns="0" bIns="0" rtlCol="0" anchor="b" anchorCtr="0"/>
          <a:lstStyle>
            <a:lvl1pPr algn="l">
              <a:defRPr sz="700">
                <a:solidFill>
                  <a:schemeClr val="tx1"/>
                </a:solidFill>
              </a:defRPr>
            </a:lvl1pPr>
          </a:lstStyle>
          <a:p>
            <a:r>
              <a:rPr lang="en-US" dirty="0"/>
              <a:t>© 2023 Cognizant</a:t>
            </a:r>
          </a:p>
        </p:txBody>
      </p:sp>
      <p:sp>
        <p:nvSpPr>
          <p:cNvPr id="24" name="Slide Number Placeholder 5">
            <a:extLst>
              <a:ext uri="{FF2B5EF4-FFF2-40B4-BE49-F238E27FC236}">
                <a16:creationId xmlns:a16="http://schemas.microsoft.com/office/drawing/2014/main" id="{A6AC27B3-FDC8-3841-852E-B0B40C456D43}"/>
              </a:ext>
            </a:extLst>
          </p:cNvPr>
          <p:cNvSpPr>
            <a:spLocks noGrp="1"/>
          </p:cNvSpPr>
          <p:nvPr>
            <p:ph type="sldNum" sz="quarter" idx="4"/>
          </p:nvPr>
        </p:nvSpPr>
        <p:spPr>
          <a:xfrm>
            <a:off x="457199" y="6438651"/>
            <a:ext cx="352097" cy="190747"/>
          </a:xfrm>
          <a:prstGeom prst="rect">
            <a:avLst/>
          </a:prstGeom>
        </p:spPr>
        <p:txBody>
          <a:bodyPr vert="horz" wrap="none" lIns="0" tIns="0" rIns="0" bIns="0" rtlCol="0" anchor="b" anchorCtr="0"/>
          <a:lstStyle>
            <a:lvl1pPr algn="l">
              <a:defRPr sz="700">
                <a:solidFill>
                  <a:schemeClr val="tx1"/>
                </a:solidFill>
              </a:defRPr>
            </a:lvl1pPr>
          </a:lstStyle>
          <a:p>
            <a:fld id="{C53E075B-3175-45CF-B3C7-FEDF3F5961E3}" type="slidenum">
              <a:rPr lang="en-US" smtClean="0"/>
              <a:pPr/>
              <a:t>‹#›</a:t>
            </a:fld>
            <a:endParaRPr lang="en-US" dirty="0"/>
          </a:p>
        </p:txBody>
      </p:sp>
      <p:sp>
        <p:nvSpPr>
          <p:cNvPr id="6" name="Text Placeholder 5">
            <a:extLst>
              <a:ext uri="{FF2B5EF4-FFF2-40B4-BE49-F238E27FC236}">
                <a16:creationId xmlns:a16="http://schemas.microsoft.com/office/drawing/2014/main" id="{CBC21A71-6B64-1E44-BC9B-0AE8D397D7B8}"/>
              </a:ext>
            </a:extLst>
          </p:cNvPr>
          <p:cNvSpPr>
            <a:spLocks noGrp="1"/>
          </p:cNvSpPr>
          <p:nvPr>
            <p:ph type="body" sz="quarter" idx="32"/>
          </p:nvPr>
        </p:nvSpPr>
        <p:spPr>
          <a:xfrm>
            <a:off x="452438" y="1196975"/>
            <a:ext cx="3506787" cy="282575"/>
          </a:xfrm>
        </p:spPr>
        <p:txBody>
          <a:bodyPr/>
          <a:lstStyle>
            <a:lvl1pPr>
              <a:defRPr sz="1800">
                <a:solidFill>
                  <a:schemeClr val="accent3"/>
                </a:solidFill>
              </a:defRPr>
            </a:lvl1pPr>
          </a:lstStyle>
          <a:p>
            <a:pPr lvl="0"/>
            <a:r>
              <a:rPr lang="en-US"/>
              <a:t>Click to edit Master text styles</a:t>
            </a:r>
          </a:p>
        </p:txBody>
      </p:sp>
      <p:sp>
        <p:nvSpPr>
          <p:cNvPr id="36" name="Text Placeholder 5">
            <a:extLst>
              <a:ext uri="{FF2B5EF4-FFF2-40B4-BE49-F238E27FC236}">
                <a16:creationId xmlns:a16="http://schemas.microsoft.com/office/drawing/2014/main" id="{F53A67F1-7066-FB44-9D0C-6995B4DC5491}"/>
              </a:ext>
            </a:extLst>
          </p:cNvPr>
          <p:cNvSpPr>
            <a:spLocks noGrp="1"/>
          </p:cNvSpPr>
          <p:nvPr>
            <p:ph type="body" sz="quarter" idx="33"/>
          </p:nvPr>
        </p:nvSpPr>
        <p:spPr>
          <a:xfrm>
            <a:off x="4325191" y="1196975"/>
            <a:ext cx="3506787" cy="282575"/>
          </a:xfrm>
        </p:spPr>
        <p:txBody>
          <a:bodyPr/>
          <a:lstStyle>
            <a:lvl1pPr>
              <a:defRPr sz="1800">
                <a:solidFill>
                  <a:schemeClr val="accent3"/>
                </a:solidFill>
              </a:defRPr>
            </a:lvl1pPr>
          </a:lstStyle>
          <a:p>
            <a:pPr lvl="0"/>
            <a:r>
              <a:rPr lang="en-US"/>
              <a:t>Click to edit Master text styles</a:t>
            </a:r>
          </a:p>
        </p:txBody>
      </p:sp>
      <p:sp>
        <p:nvSpPr>
          <p:cNvPr id="37" name="Text Placeholder 5">
            <a:extLst>
              <a:ext uri="{FF2B5EF4-FFF2-40B4-BE49-F238E27FC236}">
                <a16:creationId xmlns:a16="http://schemas.microsoft.com/office/drawing/2014/main" id="{551ACA07-E593-DB4D-B910-4AD039617F37}"/>
              </a:ext>
            </a:extLst>
          </p:cNvPr>
          <p:cNvSpPr>
            <a:spLocks noGrp="1"/>
          </p:cNvSpPr>
          <p:nvPr>
            <p:ph type="body" sz="quarter" idx="34"/>
          </p:nvPr>
        </p:nvSpPr>
        <p:spPr>
          <a:xfrm>
            <a:off x="8184497" y="1196975"/>
            <a:ext cx="3566109" cy="282575"/>
          </a:xfrm>
        </p:spPr>
        <p:txBody>
          <a:bodyPr/>
          <a:lstStyle>
            <a:lvl1pPr>
              <a:defRPr sz="1800">
                <a:solidFill>
                  <a:schemeClr val="accent3"/>
                </a:solidFill>
              </a:defRPr>
            </a:lvl1pPr>
          </a:lstStyle>
          <a:p>
            <a:pPr lvl="0"/>
            <a:r>
              <a:rPr lang="en-US"/>
              <a:t>Click to edit Master text styles</a:t>
            </a:r>
          </a:p>
        </p:txBody>
      </p:sp>
      <p:sp>
        <p:nvSpPr>
          <p:cNvPr id="8" name="Content Placeholder 7">
            <a:extLst>
              <a:ext uri="{FF2B5EF4-FFF2-40B4-BE49-F238E27FC236}">
                <a16:creationId xmlns:a16="http://schemas.microsoft.com/office/drawing/2014/main" id="{A837D7C2-629F-0E44-9665-50F1EE79C694}"/>
              </a:ext>
            </a:extLst>
          </p:cNvPr>
          <p:cNvSpPr>
            <a:spLocks noGrp="1"/>
          </p:cNvSpPr>
          <p:nvPr>
            <p:ph sz="quarter" idx="35"/>
          </p:nvPr>
        </p:nvSpPr>
        <p:spPr>
          <a:xfrm>
            <a:off x="452438" y="1735922"/>
            <a:ext cx="3506787" cy="4033837"/>
          </a:xfrm>
        </p:spPr>
        <p:txBody>
          <a:bodyPr/>
          <a:lstStyle>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8" name="Content Placeholder 7">
            <a:extLst>
              <a:ext uri="{FF2B5EF4-FFF2-40B4-BE49-F238E27FC236}">
                <a16:creationId xmlns:a16="http://schemas.microsoft.com/office/drawing/2014/main" id="{940EB5D9-35CF-A044-BFE3-B5F4FDDFF640}"/>
              </a:ext>
            </a:extLst>
          </p:cNvPr>
          <p:cNvSpPr>
            <a:spLocks noGrp="1"/>
          </p:cNvSpPr>
          <p:nvPr>
            <p:ph sz="quarter" idx="36"/>
          </p:nvPr>
        </p:nvSpPr>
        <p:spPr>
          <a:xfrm>
            <a:off x="4302544" y="1735922"/>
            <a:ext cx="3506787" cy="4033837"/>
          </a:xfrm>
        </p:spPr>
        <p:txBody>
          <a:bodyPr/>
          <a:lstStyle>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9" name="Content Placeholder 7">
            <a:extLst>
              <a:ext uri="{FF2B5EF4-FFF2-40B4-BE49-F238E27FC236}">
                <a16:creationId xmlns:a16="http://schemas.microsoft.com/office/drawing/2014/main" id="{2C5AB9DA-D745-3E49-B64B-3EAB32EE883E}"/>
              </a:ext>
            </a:extLst>
          </p:cNvPr>
          <p:cNvSpPr>
            <a:spLocks noGrp="1"/>
          </p:cNvSpPr>
          <p:nvPr>
            <p:ph sz="quarter" idx="37"/>
          </p:nvPr>
        </p:nvSpPr>
        <p:spPr>
          <a:xfrm>
            <a:off x="8168691" y="1735922"/>
            <a:ext cx="3566109" cy="4033837"/>
          </a:xfrm>
        </p:spPr>
        <p:txBody>
          <a:bodyPr/>
          <a:lstStyle>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0" name="Title 1">
            <a:extLst>
              <a:ext uri="{FF2B5EF4-FFF2-40B4-BE49-F238E27FC236}">
                <a16:creationId xmlns:a16="http://schemas.microsoft.com/office/drawing/2014/main" id="{DBB70A90-9508-EE46-AB86-2AAE73E4B0EF}"/>
              </a:ext>
            </a:extLst>
          </p:cNvPr>
          <p:cNvSpPr>
            <a:spLocks noGrp="1"/>
          </p:cNvSpPr>
          <p:nvPr>
            <p:ph type="title"/>
          </p:nvPr>
        </p:nvSpPr>
        <p:spPr>
          <a:xfrm>
            <a:off x="457198" y="557784"/>
            <a:ext cx="10808209" cy="307777"/>
          </a:xfrm>
        </p:spPr>
        <p:txBody>
          <a:bodyPr wrap="square" lIns="0" tIns="0" rIns="0" bIns="0" anchor="t" anchorCtr="0">
            <a:noAutofit/>
          </a:bodyPr>
          <a:lstStyle>
            <a:lvl1pPr>
              <a:lnSpc>
                <a:spcPct val="100000"/>
              </a:lnSpc>
              <a:defRPr sz="2400" b="1">
                <a:solidFill>
                  <a:schemeClr val="tx1"/>
                </a:solidFill>
              </a:defRPr>
            </a:lvl1pPr>
          </a:lstStyle>
          <a:p>
            <a:r>
              <a:rPr lang="en-US"/>
              <a:t>Click to edit Master title style</a:t>
            </a:r>
            <a:endParaRPr lang="en-US" dirty="0"/>
          </a:p>
        </p:txBody>
      </p:sp>
      <p:pic>
        <p:nvPicPr>
          <p:cNvPr id="14" name="Picture 5">
            <a:extLst>
              <a:ext uri="{FF2B5EF4-FFF2-40B4-BE49-F238E27FC236}">
                <a16:creationId xmlns:a16="http://schemas.microsoft.com/office/drawing/2014/main" id="{B424675C-9C4A-C443-B600-7A7E44BAE4BA}"/>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0482419" y="6352479"/>
            <a:ext cx="1362108" cy="408632"/>
          </a:xfrm>
          <a:prstGeom prst="rect">
            <a:avLst/>
          </a:prstGeom>
        </p:spPr>
      </p:pic>
    </p:spTree>
    <p:extLst>
      <p:ext uri="{BB962C8B-B14F-4D97-AF65-F5344CB8AC3E}">
        <p14:creationId xmlns:p14="http://schemas.microsoft.com/office/powerpoint/2010/main" val="300285868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hree column - dark">
    <p:bg>
      <p:bgRef idx="1001">
        <a:schemeClr val="bg2"/>
      </p:bgRef>
    </p:bg>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8C9C8C99-BBA1-1042-9B2A-5F6540E4C26D}"/>
              </a:ext>
            </a:extLst>
          </p:cNvPr>
          <p:cNvSpPr>
            <a:spLocks noGrp="1"/>
          </p:cNvSpPr>
          <p:nvPr>
            <p:ph type="title"/>
          </p:nvPr>
        </p:nvSpPr>
        <p:spPr>
          <a:xfrm>
            <a:off x="457198" y="557784"/>
            <a:ext cx="10808209" cy="307777"/>
          </a:xfrm>
        </p:spPr>
        <p:txBody>
          <a:bodyPr wrap="square" lIns="0" tIns="0" rIns="0" bIns="0" anchor="t" anchorCtr="0">
            <a:noAutofit/>
          </a:bodyPr>
          <a:lstStyle>
            <a:lvl1pPr>
              <a:lnSpc>
                <a:spcPct val="100000"/>
              </a:lnSpc>
              <a:defRPr sz="2400" b="1">
                <a:solidFill>
                  <a:schemeClr val="tx1"/>
                </a:solidFill>
              </a:defRPr>
            </a:lvl1pPr>
          </a:lstStyle>
          <a:p>
            <a:r>
              <a:rPr lang="en-US"/>
              <a:t>Click to edit Master title style</a:t>
            </a:r>
            <a:endParaRPr lang="en-US" dirty="0"/>
          </a:p>
        </p:txBody>
      </p:sp>
      <p:sp>
        <p:nvSpPr>
          <p:cNvPr id="15" name="Text Placeholder 3">
            <a:extLst>
              <a:ext uri="{FF2B5EF4-FFF2-40B4-BE49-F238E27FC236}">
                <a16:creationId xmlns:a16="http://schemas.microsoft.com/office/drawing/2014/main" id="{DF026E43-B1CB-DF49-99F2-72C832AF0612}"/>
              </a:ext>
            </a:extLst>
          </p:cNvPr>
          <p:cNvSpPr>
            <a:spLocks noGrp="1"/>
          </p:cNvSpPr>
          <p:nvPr>
            <p:ph type="body" sz="quarter" idx="19" hasCustomPrompt="1"/>
          </p:nvPr>
        </p:nvSpPr>
        <p:spPr>
          <a:xfrm>
            <a:off x="457201" y="5876091"/>
            <a:ext cx="10808205" cy="349897"/>
          </a:xfrm>
          <a:prstGeom prst="rect">
            <a:avLst/>
          </a:prstGeom>
        </p:spPr>
        <p:txBody>
          <a:bodyPr anchor="b" anchorCtr="0"/>
          <a:lstStyle>
            <a:lvl1pPr marL="0" indent="0">
              <a:lnSpc>
                <a:spcPct val="100000"/>
              </a:lnSpc>
              <a:buNone/>
              <a:defRPr sz="800">
                <a:solidFill>
                  <a:schemeClr val="tx2"/>
                </a:solidFill>
              </a:defRPr>
            </a:lvl1pPr>
          </a:lstStyle>
          <a:p>
            <a:pPr lvl="0"/>
            <a:r>
              <a:rPr lang="en-US" dirty="0"/>
              <a:t>Insert source or footnote here</a:t>
            </a:r>
          </a:p>
        </p:txBody>
      </p:sp>
      <p:sp>
        <p:nvSpPr>
          <p:cNvPr id="16" name="Footer Placeholder 4">
            <a:extLst>
              <a:ext uri="{FF2B5EF4-FFF2-40B4-BE49-F238E27FC236}">
                <a16:creationId xmlns:a16="http://schemas.microsoft.com/office/drawing/2014/main" id="{A3D4CDA9-E747-F24B-BF43-E847D7B9F6A7}"/>
              </a:ext>
            </a:extLst>
          </p:cNvPr>
          <p:cNvSpPr>
            <a:spLocks noGrp="1"/>
          </p:cNvSpPr>
          <p:nvPr>
            <p:ph type="ftr" sz="quarter" idx="3"/>
          </p:nvPr>
        </p:nvSpPr>
        <p:spPr>
          <a:xfrm>
            <a:off x="1042416" y="6438349"/>
            <a:ext cx="1198179" cy="190416"/>
          </a:xfrm>
          <a:prstGeom prst="rect">
            <a:avLst/>
          </a:prstGeom>
        </p:spPr>
        <p:txBody>
          <a:bodyPr vert="horz" wrap="none" lIns="0" tIns="0" rIns="0" bIns="0" rtlCol="0" anchor="b" anchorCtr="0"/>
          <a:lstStyle>
            <a:lvl1pPr algn="l">
              <a:defRPr sz="700">
                <a:solidFill>
                  <a:schemeClr val="tx2"/>
                </a:solidFill>
              </a:defRPr>
            </a:lvl1pPr>
          </a:lstStyle>
          <a:p>
            <a:r>
              <a:rPr lang="en-US" dirty="0"/>
              <a:t>© 2023 Cognizant</a:t>
            </a:r>
          </a:p>
        </p:txBody>
      </p:sp>
      <p:sp>
        <p:nvSpPr>
          <p:cNvPr id="17" name="Slide Number Placeholder 5">
            <a:extLst>
              <a:ext uri="{FF2B5EF4-FFF2-40B4-BE49-F238E27FC236}">
                <a16:creationId xmlns:a16="http://schemas.microsoft.com/office/drawing/2014/main" id="{435B7A51-6FA2-3D42-9456-A9A91A3A3E79}"/>
              </a:ext>
            </a:extLst>
          </p:cNvPr>
          <p:cNvSpPr>
            <a:spLocks noGrp="1"/>
          </p:cNvSpPr>
          <p:nvPr>
            <p:ph type="sldNum" sz="quarter" idx="4"/>
          </p:nvPr>
        </p:nvSpPr>
        <p:spPr>
          <a:xfrm>
            <a:off x="457199" y="6438651"/>
            <a:ext cx="352097" cy="190747"/>
          </a:xfrm>
          <a:prstGeom prst="rect">
            <a:avLst/>
          </a:prstGeom>
        </p:spPr>
        <p:txBody>
          <a:bodyPr vert="horz" wrap="none" lIns="0" tIns="0" rIns="0" bIns="0" rtlCol="0" anchor="b" anchorCtr="0"/>
          <a:lstStyle>
            <a:lvl1pPr algn="l">
              <a:defRPr sz="700">
                <a:solidFill>
                  <a:schemeClr val="tx2"/>
                </a:solidFill>
              </a:defRPr>
            </a:lvl1pPr>
          </a:lstStyle>
          <a:p>
            <a:fld id="{C53E075B-3175-45CF-B3C7-FEDF3F5961E3}" type="slidenum">
              <a:rPr lang="en-US" smtClean="0"/>
              <a:pPr/>
              <a:t>‹#›</a:t>
            </a:fld>
            <a:endParaRPr lang="en-US" dirty="0"/>
          </a:p>
        </p:txBody>
      </p:sp>
      <p:sp>
        <p:nvSpPr>
          <p:cNvPr id="18" name="Text Placeholder 5">
            <a:extLst>
              <a:ext uri="{FF2B5EF4-FFF2-40B4-BE49-F238E27FC236}">
                <a16:creationId xmlns:a16="http://schemas.microsoft.com/office/drawing/2014/main" id="{08451B1B-01C3-1449-813A-CD9FC6599AC8}"/>
              </a:ext>
            </a:extLst>
          </p:cNvPr>
          <p:cNvSpPr>
            <a:spLocks noGrp="1"/>
          </p:cNvSpPr>
          <p:nvPr>
            <p:ph type="body" sz="quarter" idx="32"/>
          </p:nvPr>
        </p:nvSpPr>
        <p:spPr>
          <a:xfrm>
            <a:off x="452438" y="1196975"/>
            <a:ext cx="3506787" cy="282575"/>
          </a:xfrm>
        </p:spPr>
        <p:txBody>
          <a:bodyPr/>
          <a:lstStyle>
            <a:lvl1pPr>
              <a:defRPr sz="1800">
                <a:solidFill>
                  <a:schemeClr val="accent4"/>
                </a:solidFill>
              </a:defRPr>
            </a:lvl1pPr>
          </a:lstStyle>
          <a:p>
            <a:pPr lvl="0"/>
            <a:r>
              <a:rPr lang="en-US"/>
              <a:t>Click to edit Master text styles</a:t>
            </a:r>
          </a:p>
        </p:txBody>
      </p:sp>
      <p:sp>
        <p:nvSpPr>
          <p:cNvPr id="19" name="Text Placeholder 5">
            <a:extLst>
              <a:ext uri="{FF2B5EF4-FFF2-40B4-BE49-F238E27FC236}">
                <a16:creationId xmlns:a16="http://schemas.microsoft.com/office/drawing/2014/main" id="{77C68B81-4AC9-1A44-9B77-E3191081ADE2}"/>
              </a:ext>
            </a:extLst>
          </p:cNvPr>
          <p:cNvSpPr>
            <a:spLocks noGrp="1"/>
          </p:cNvSpPr>
          <p:nvPr>
            <p:ph type="body" sz="quarter" idx="33"/>
          </p:nvPr>
        </p:nvSpPr>
        <p:spPr>
          <a:xfrm>
            <a:off x="4325191" y="1196975"/>
            <a:ext cx="3506787" cy="282575"/>
          </a:xfrm>
        </p:spPr>
        <p:txBody>
          <a:bodyPr/>
          <a:lstStyle>
            <a:lvl1pPr>
              <a:defRPr sz="1800">
                <a:solidFill>
                  <a:schemeClr val="accent4"/>
                </a:solidFill>
              </a:defRPr>
            </a:lvl1pPr>
          </a:lstStyle>
          <a:p>
            <a:pPr lvl="0"/>
            <a:r>
              <a:rPr lang="en-US"/>
              <a:t>Click to edit Master text styles</a:t>
            </a:r>
          </a:p>
        </p:txBody>
      </p:sp>
      <p:sp>
        <p:nvSpPr>
          <p:cNvPr id="20" name="Text Placeholder 5">
            <a:extLst>
              <a:ext uri="{FF2B5EF4-FFF2-40B4-BE49-F238E27FC236}">
                <a16:creationId xmlns:a16="http://schemas.microsoft.com/office/drawing/2014/main" id="{DA2E6C06-39E7-9843-AC0D-3B2D34AA58BD}"/>
              </a:ext>
            </a:extLst>
          </p:cNvPr>
          <p:cNvSpPr>
            <a:spLocks noGrp="1"/>
          </p:cNvSpPr>
          <p:nvPr>
            <p:ph type="body" sz="quarter" idx="34"/>
          </p:nvPr>
        </p:nvSpPr>
        <p:spPr>
          <a:xfrm>
            <a:off x="8184497" y="1196975"/>
            <a:ext cx="3566109" cy="282575"/>
          </a:xfrm>
        </p:spPr>
        <p:txBody>
          <a:bodyPr/>
          <a:lstStyle>
            <a:lvl1pPr>
              <a:defRPr sz="1800">
                <a:solidFill>
                  <a:schemeClr val="accent4"/>
                </a:solidFill>
              </a:defRPr>
            </a:lvl1pPr>
          </a:lstStyle>
          <a:p>
            <a:pPr lvl="0"/>
            <a:r>
              <a:rPr lang="en-US"/>
              <a:t>Click to edit Master text styles</a:t>
            </a:r>
          </a:p>
        </p:txBody>
      </p:sp>
      <p:sp>
        <p:nvSpPr>
          <p:cNvPr id="21" name="Content Placeholder 7">
            <a:extLst>
              <a:ext uri="{FF2B5EF4-FFF2-40B4-BE49-F238E27FC236}">
                <a16:creationId xmlns:a16="http://schemas.microsoft.com/office/drawing/2014/main" id="{E3693DC4-D7E6-E146-B22E-E0477DDAD5D1}"/>
              </a:ext>
            </a:extLst>
          </p:cNvPr>
          <p:cNvSpPr>
            <a:spLocks noGrp="1"/>
          </p:cNvSpPr>
          <p:nvPr>
            <p:ph sz="quarter" idx="35"/>
          </p:nvPr>
        </p:nvSpPr>
        <p:spPr>
          <a:xfrm>
            <a:off x="452438" y="1735922"/>
            <a:ext cx="3506787" cy="4033837"/>
          </a:xfrm>
        </p:spPr>
        <p:txBody>
          <a:bodyPr/>
          <a:lstStyle>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2" name="Content Placeholder 7">
            <a:extLst>
              <a:ext uri="{FF2B5EF4-FFF2-40B4-BE49-F238E27FC236}">
                <a16:creationId xmlns:a16="http://schemas.microsoft.com/office/drawing/2014/main" id="{20443FBB-19EB-814F-8FF6-FBBA502C9222}"/>
              </a:ext>
            </a:extLst>
          </p:cNvPr>
          <p:cNvSpPr>
            <a:spLocks noGrp="1"/>
          </p:cNvSpPr>
          <p:nvPr>
            <p:ph sz="quarter" idx="36"/>
          </p:nvPr>
        </p:nvSpPr>
        <p:spPr>
          <a:xfrm>
            <a:off x="4302544" y="1735922"/>
            <a:ext cx="3506787" cy="4033837"/>
          </a:xfrm>
        </p:spPr>
        <p:txBody>
          <a:bodyPr/>
          <a:lstStyle>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Content Placeholder 7">
            <a:extLst>
              <a:ext uri="{FF2B5EF4-FFF2-40B4-BE49-F238E27FC236}">
                <a16:creationId xmlns:a16="http://schemas.microsoft.com/office/drawing/2014/main" id="{1D3FBD86-7238-0F4B-B980-24CD51457C8C}"/>
              </a:ext>
            </a:extLst>
          </p:cNvPr>
          <p:cNvSpPr>
            <a:spLocks noGrp="1"/>
          </p:cNvSpPr>
          <p:nvPr>
            <p:ph sz="quarter" idx="37"/>
          </p:nvPr>
        </p:nvSpPr>
        <p:spPr>
          <a:xfrm>
            <a:off x="8168691" y="1735922"/>
            <a:ext cx="3566109" cy="4033837"/>
          </a:xfrm>
        </p:spPr>
        <p:txBody>
          <a:bodyPr/>
          <a:lstStyle>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4" name="Picture 8">
            <a:extLst>
              <a:ext uri="{FF2B5EF4-FFF2-40B4-BE49-F238E27FC236}">
                <a16:creationId xmlns:a16="http://schemas.microsoft.com/office/drawing/2014/main" id="{4F8179E2-C4FC-B141-B84B-E2906198405D}"/>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0468530" y="6352478"/>
            <a:ext cx="1362108" cy="408632"/>
          </a:xfrm>
          <a:prstGeom prst="rect">
            <a:avLst/>
          </a:prstGeom>
        </p:spPr>
      </p:pic>
    </p:spTree>
    <p:extLst>
      <p:ext uri="{BB962C8B-B14F-4D97-AF65-F5344CB8AC3E}">
        <p14:creationId xmlns:p14="http://schemas.microsoft.com/office/powerpoint/2010/main" val="2676110493"/>
      </p:ext>
    </p:extLst>
  </p:cSld>
  <p:clrMapOvr>
    <a:overrideClrMapping bg1="dk1" tx1="lt1" bg2="dk2" tx2="lt2" accent1="accent1" accent2="accent2" accent3="accent3" accent4="accent4" accent5="accent5" accent6="accent6" hlink="hlink" folHlink="folHlink"/>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mparison horizontal - light">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E62E9631-BF87-CC43-9BC1-A43B69D94A98}"/>
              </a:ext>
            </a:extLst>
          </p:cNvPr>
          <p:cNvSpPr>
            <a:spLocks noGrp="1"/>
          </p:cNvSpPr>
          <p:nvPr>
            <p:ph type="title"/>
          </p:nvPr>
        </p:nvSpPr>
        <p:spPr>
          <a:xfrm>
            <a:off x="457198" y="557784"/>
            <a:ext cx="10808209" cy="307777"/>
          </a:xfrm>
        </p:spPr>
        <p:txBody>
          <a:bodyPr wrap="square" lIns="0" tIns="0" rIns="0" bIns="0" anchor="t" anchorCtr="0">
            <a:noAutofit/>
          </a:bodyPr>
          <a:lstStyle>
            <a:lvl1pPr>
              <a:lnSpc>
                <a:spcPct val="100000"/>
              </a:lnSpc>
              <a:defRPr sz="2400" b="1">
                <a:solidFill>
                  <a:schemeClr val="tx1"/>
                </a:solidFill>
              </a:defRPr>
            </a:lvl1pPr>
          </a:lstStyle>
          <a:p>
            <a:r>
              <a:rPr lang="en-US"/>
              <a:t>Click to edit Master title style</a:t>
            </a:r>
            <a:endParaRPr lang="en-US" dirty="0"/>
          </a:p>
        </p:txBody>
      </p:sp>
      <p:sp>
        <p:nvSpPr>
          <p:cNvPr id="34" name="Text Placeholder 2">
            <a:extLst>
              <a:ext uri="{FF2B5EF4-FFF2-40B4-BE49-F238E27FC236}">
                <a16:creationId xmlns:a16="http://schemas.microsoft.com/office/drawing/2014/main" id="{6510728B-0127-8546-9FE8-8BCCB5AC1FE6}"/>
              </a:ext>
            </a:extLst>
          </p:cNvPr>
          <p:cNvSpPr>
            <a:spLocks noGrp="1"/>
          </p:cNvSpPr>
          <p:nvPr>
            <p:ph type="body" idx="1"/>
          </p:nvPr>
        </p:nvSpPr>
        <p:spPr>
          <a:xfrm>
            <a:off x="457200" y="1381601"/>
            <a:ext cx="2196623" cy="914400"/>
          </a:xfrm>
          <a:prstGeom prst="rect">
            <a:avLst/>
          </a:prstGeom>
        </p:spPr>
        <p:txBody>
          <a:bodyPr anchor="t" anchorCtr="0"/>
          <a:lstStyle>
            <a:lvl1pPr marL="0" indent="0">
              <a:lnSpc>
                <a:spcPct val="100000"/>
              </a:lnSpc>
              <a:buNone/>
              <a:defRPr sz="1800" b="0">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5" name="Content Placeholder 3">
            <a:extLst>
              <a:ext uri="{FF2B5EF4-FFF2-40B4-BE49-F238E27FC236}">
                <a16:creationId xmlns:a16="http://schemas.microsoft.com/office/drawing/2014/main" id="{366DF19B-DB23-C247-BFE2-C435F485744D}"/>
              </a:ext>
            </a:extLst>
          </p:cNvPr>
          <p:cNvSpPr>
            <a:spLocks noGrp="1"/>
          </p:cNvSpPr>
          <p:nvPr>
            <p:ph sz="half" idx="17"/>
          </p:nvPr>
        </p:nvSpPr>
        <p:spPr>
          <a:xfrm>
            <a:off x="3101007" y="1381601"/>
            <a:ext cx="7271684" cy="914400"/>
          </a:xfrm>
          <a:prstGeom prst="rect">
            <a:avLst/>
          </a:prstGeom>
        </p:spPr>
        <p:txBody>
          <a:bodyPr/>
          <a:lstStyle>
            <a:lvl1pPr marL="0" indent="0">
              <a:lnSpc>
                <a:spcPct val="100000"/>
              </a:lnSpc>
              <a:buFont typeface="+mj-lt"/>
              <a:buNone/>
              <a:tabLst/>
              <a:defRPr>
                <a:solidFill>
                  <a:schemeClr val="tx1"/>
                </a:solidFill>
              </a:defRPr>
            </a:lvl1pPr>
            <a:lvl2pPr marL="573088" indent="-230188">
              <a:lnSpc>
                <a:spcPct val="100000"/>
              </a:lnSpc>
              <a:buFont typeface="Arial" panose="020B0604020202020204" pitchFamily="34" charset="0"/>
              <a:buChar char="•"/>
              <a:tabLst/>
              <a:defRPr>
                <a:solidFill>
                  <a:schemeClr val="tx1"/>
                </a:solidFill>
              </a:defRPr>
            </a:lvl2pPr>
            <a:lvl3pPr marL="858838" indent="-228600">
              <a:lnSpc>
                <a:spcPct val="100000"/>
              </a:lnSpc>
              <a:buFont typeface="Cambria" panose="02040503050406030204" pitchFamily="18" charset="0"/>
              <a:buChar char="⎻"/>
              <a:tabLst/>
              <a:defRPr>
                <a:solidFill>
                  <a:schemeClr val="tx1"/>
                </a:solidFill>
              </a:defRPr>
            </a:lvl3pPr>
            <a:lvl4pPr>
              <a:lnSpc>
                <a:spcPct val="100000"/>
              </a:lnSpc>
              <a:defRPr>
                <a:solidFill>
                  <a:schemeClr val="tx1"/>
                </a:solidFill>
              </a:defRPr>
            </a:lvl4pPr>
            <a:lvl5pPr>
              <a:lnSpc>
                <a:spcPct val="100000"/>
              </a:lnSpc>
              <a:defRPr>
                <a:solidFill>
                  <a:schemeClr val="tx1"/>
                </a:solidFill>
              </a:defRPr>
            </a:lvl5pPr>
          </a:lstStyle>
          <a:p>
            <a:pPr lvl="0"/>
            <a:r>
              <a:rPr lang="en-US"/>
              <a:t>Click to edit Master text styles</a:t>
            </a:r>
          </a:p>
          <a:p>
            <a:pPr lvl="1"/>
            <a:r>
              <a:rPr lang="en-US"/>
              <a:t>Second level</a:t>
            </a:r>
          </a:p>
          <a:p>
            <a:pPr lvl="2"/>
            <a:r>
              <a:rPr lang="en-US"/>
              <a:t>Third level</a:t>
            </a:r>
          </a:p>
        </p:txBody>
      </p:sp>
      <p:sp>
        <p:nvSpPr>
          <p:cNvPr id="41" name="Text Placeholder 2">
            <a:extLst>
              <a:ext uri="{FF2B5EF4-FFF2-40B4-BE49-F238E27FC236}">
                <a16:creationId xmlns:a16="http://schemas.microsoft.com/office/drawing/2014/main" id="{ABA800D9-21A5-BC45-A7AD-D9E66E33A438}"/>
              </a:ext>
            </a:extLst>
          </p:cNvPr>
          <p:cNvSpPr>
            <a:spLocks noGrp="1"/>
          </p:cNvSpPr>
          <p:nvPr>
            <p:ph type="body" idx="18"/>
          </p:nvPr>
        </p:nvSpPr>
        <p:spPr>
          <a:xfrm>
            <a:off x="457200" y="2957417"/>
            <a:ext cx="2196623" cy="914400"/>
          </a:xfrm>
          <a:prstGeom prst="rect">
            <a:avLst/>
          </a:prstGeom>
        </p:spPr>
        <p:txBody>
          <a:bodyPr anchor="t" anchorCtr="0"/>
          <a:lstStyle>
            <a:lvl1pPr marL="0" indent="0">
              <a:lnSpc>
                <a:spcPct val="100000"/>
              </a:lnSpc>
              <a:buNone/>
              <a:defRPr sz="1800" b="0">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Content Placeholder 3">
            <a:extLst>
              <a:ext uri="{FF2B5EF4-FFF2-40B4-BE49-F238E27FC236}">
                <a16:creationId xmlns:a16="http://schemas.microsoft.com/office/drawing/2014/main" id="{A2E4FA9D-722A-1041-8940-4BAC99F095CE}"/>
              </a:ext>
            </a:extLst>
          </p:cNvPr>
          <p:cNvSpPr>
            <a:spLocks noGrp="1"/>
          </p:cNvSpPr>
          <p:nvPr>
            <p:ph sz="half" idx="19"/>
          </p:nvPr>
        </p:nvSpPr>
        <p:spPr>
          <a:xfrm>
            <a:off x="3101007" y="2957417"/>
            <a:ext cx="7271684" cy="914400"/>
          </a:xfrm>
          <a:prstGeom prst="rect">
            <a:avLst/>
          </a:prstGeom>
        </p:spPr>
        <p:txBody>
          <a:bodyPr/>
          <a:lstStyle>
            <a:lvl1pPr marL="0" indent="0">
              <a:lnSpc>
                <a:spcPct val="100000"/>
              </a:lnSpc>
              <a:buFont typeface="+mj-lt"/>
              <a:buNone/>
              <a:tabLst/>
              <a:defRPr>
                <a:solidFill>
                  <a:schemeClr val="tx1"/>
                </a:solidFill>
              </a:defRPr>
            </a:lvl1pPr>
            <a:lvl2pPr marL="573088" indent="-230188">
              <a:lnSpc>
                <a:spcPct val="100000"/>
              </a:lnSpc>
              <a:buFont typeface="Arial" panose="020B0604020202020204" pitchFamily="34" charset="0"/>
              <a:buChar char="•"/>
              <a:tabLst/>
              <a:defRPr>
                <a:solidFill>
                  <a:schemeClr val="tx1"/>
                </a:solidFill>
              </a:defRPr>
            </a:lvl2pPr>
            <a:lvl3pPr marL="858838" indent="-228600">
              <a:lnSpc>
                <a:spcPct val="100000"/>
              </a:lnSpc>
              <a:buFont typeface="Cambria" panose="02040503050406030204" pitchFamily="18" charset="0"/>
              <a:buChar char="⎻"/>
              <a:tabLst/>
              <a:defRPr>
                <a:solidFill>
                  <a:schemeClr val="tx1"/>
                </a:solidFill>
              </a:defRPr>
            </a:lvl3pPr>
            <a:lvl4pPr>
              <a:lnSpc>
                <a:spcPct val="100000"/>
              </a:lnSpc>
              <a:defRPr>
                <a:solidFill>
                  <a:schemeClr val="tx1"/>
                </a:solidFill>
              </a:defRPr>
            </a:lvl4pPr>
            <a:lvl5pPr>
              <a:lnSpc>
                <a:spcPct val="100000"/>
              </a:lnSpc>
              <a:defRPr>
                <a:solidFill>
                  <a:schemeClr val="tx1"/>
                </a:solidFill>
              </a:defRPr>
            </a:lvl5pPr>
          </a:lstStyle>
          <a:p>
            <a:pPr lvl="0"/>
            <a:r>
              <a:rPr lang="en-US"/>
              <a:t>Click to edit Master text styles</a:t>
            </a:r>
          </a:p>
          <a:p>
            <a:pPr lvl="1"/>
            <a:r>
              <a:rPr lang="en-US"/>
              <a:t>Second level</a:t>
            </a:r>
          </a:p>
          <a:p>
            <a:pPr lvl="2"/>
            <a:r>
              <a:rPr lang="en-US"/>
              <a:t>Third level</a:t>
            </a:r>
          </a:p>
        </p:txBody>
      </p:sp>
      <p:sp>
        <p:nvSpPr>
          <p:cNvPr id="43" name="Text Placeholder 2">
            <a:extLst>
              <a:ext uri="{FF2B5EF4-FFF2-40B4-BE49-F238E27FC236}">
                <a16:creationId xmlns:a16="http://schemas.microsoft.com/office/drawing/2014/main" id="{CAEAC40C-08DC-9E4B-BF9D-0537403A1709}"/>
              </a:ext>
            </a:extLst>
          </p:cNvPr>
          <p:cNvSpPr>
            <a:spLocks noGrp="1"/>
          </p:cNvSpPr>
          <p:nvPr>
            <p:ph type="body" idx="20"/>
          </p:nvPr>
        </p:nvSpPr>
        <p:spPr>
          <a:xfrm>
            <a:off x="457200" y="4557617"/>
            <a:ext cx="2196623" cy="914400"/>
          </a:xfrm>
          <a:prstGeom prst="rect">
            <a:avLst/>
          </a:prstGeom>
        </p:spPr>
        <p:txBody>
          <a:bodyPr anchor="t" anchorCtr="0"/>
          <a:lstStyle>
            <a:lvl1pPr marL="0" indent="0">
              <a:lnSpc>
                <a:spcPct val="100000"/>
              </a:lnSpc>
              <a:buNone/>
              <a:defRPr sz="1800" b="0">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4" name="Content Placeholder 3">
            <a:extLst>
              <a:ext uri="{FF2B5EF4-FFF2-40B4-BE49-F238E27FC236}">
                <a16:creationId xmlns:a16="http://schemas.microsoft.com/office/drawing/2014/main" id="{58042D4F-D138-E049-922E-AA8BC9030203}"/>
              </a:ext>
            </a:extLst>
          </p:cNvPr>
          <p:cNvSpPr>
            <a:spLocks noGrp="1"/>
          </p:cNvSpPr>
          <p:nvPr>
            <p:ph sz="half" idx="21"/>
          </p:nvPr>
        </p:nvSpPr>
        <p:spPr>
          <a:xfrm>
            <a:off x="3101007" y="4557617"/>
            <a:ext cx="7271684" cy="914400"/>
          </a:xfrm>
          <a:prstGeom prst="rect">
            <a:avLst/>
          </a:prstGeom>
        </p:spPr>
        <p:txBody>
          <a:bodyPr/>
          <a:lstStyle>
            <a:lvl1pPr marL="0" indent="0">
              <a:lnSpc>
                <a:spcPct val="100000"/>
              </a:lnSpc>
              <a:buFont typeface="+mj-lt"/>
              <a:buNone/>
              <a:tabLst/>
              <a:defRPr>
                <a:solidFill>
                  <a:schemeClr val="tx1"/>
                </a:solidFill>
              </a:defRPr>
            </a:lvl1pPr>
            <a:lvl2pPr marL="573088" indent="-230188">
              <a:lnSpc>
                <a:spcPct val="100000"/>
              </a:lnSpc>
              <a:buFont typeface="Arial" panose="020B0604020202020204" pitchFamily="34" charset="0"/>
              <a:buChar char="•"/>
              <a:tabLst/>
              <a:defRPr>
                <a:solidFill>
                  <a:schemeClr val="tx1"/>
                </a:solidFill>
              </a:defRPr>
            </a:lvl2pPr>
            <a:lvl3pPr marL="858838" indent="-228600">
              <a:lnSpc>
                <a:spcPct val="100000"/>
              </a:lnSpc>
              <a:buFont typeface="Cambria" panose="02040503050406030204" pitchFamily="18" charset="0"/>
              <a:buChar char="⎻"/>
              <a:tabLst/>
              <a:defRPr>
                <a:solidFill>
                  <a:schemeClr val="tx1"/>
                </a:solidFill>
              </a:defRPr>
            </a:lvl3pPr>
            <a:lvl4pPr>
              <a:lnSpc>
                <a:spcPct val="100000"/>
              </a:lnSpc>
              <a:defRPr>
                <a:solidFill>
                  <a:schemeClr val="tx1"/>
                </a:solidFill>
              </a:defRPr>
            </a:lvl4pPr>
            <a:lvl5pPr>
              <a:lnSpc>
                <a:spcPct val="100000"/>
              </a:lnSpc>
              <a:defRPr>
                <a:solidFill>
                  <a:schemeClr val="tx1"/>
                </a:solidFill>
              </a:defRPr>
            </a:lvl5pPr>
          </a:lstStyle>
          <a:p>
            <a:pPr lvl="0"/>
            <a:r>
              <a:rPr lang="en-US"/>
              <a:t>Click to edit Master text styles</a:t>
            </a:r>
          </a:p>
          <a:p>
            <a:pPr lvl="1"/>
            <a:r>
              <a:rPr lang="en-US"/>
              <a:t>Second level</a:t>
            </a:r>
          </a:p>
          <a:p>
            <a:pPr lvl="2"/>
            <a:r>
              <a:rPr lang="en-US"/>
              <a:t>Third level</a:t>
            </a:r>
          </a:p>
        </p:txBody>
      </p:sp>
      <p:sp>
        <p:nvSpPr>
          <p:cNvPr id="45" name="Text Placeholder 3">
            <a:extLst>
              <a:ext uri="{FF2B5EF4-FFF2-40B4-BE49-F238E27FC236}">
                <a16:creationId xmlns:a16="http://schemas.microsoft.com/office/drawing/2014/main" id="{8D370DCE-4758-DD4D-971B-63A5A524A1B6}"/>
              </a:ext>
            </a:extLst>
          </p:cNvPr>
          <p:cNvSpPr>
            <a:spLocks noGrp="1"/>
          </p:cNvSpPr>
          <p:nvPr>
            <p:ph type="body" sz="quarter" idx="28" hasCustomPrompt="1"/>
          </p:nvPr>
        </p:nvSpPr>
        <p:spPr>
          <a:xfrm>
            <a:off x="457201" y="5876091"/>
            <a:ext cx="10808205" cy="349897"/>
          </a:xfrm>
          <a:prstGeom prst="rect">
            <a:avLst/>
          </a:prstGeom>
        </p:spPr>
        <p:txBody>
          <a:bodyPr anchor="b" anchorCtr="0"/>
          <a:lstStyle>
            <a:lvl1pPr marL="0" indent="0">
              <a:lnSpc>
                <a:spcPct val="100000"/>
              </a:lnSpc>
              <a:buNone/>
              <a:defRPr sz="800">
                <a:solidFill>
                  <a:schemeClr val="bg1">
                    <a:lumMod val="50000"/>
                  </a:schemeClr>
                </a:solidFill>
              </a:defRPr>
            </a:lvl1pPr>
          </a:lstStyle>
          <a:p>
            <a:pPr lvl="0"/>
            <a:r>
              <a:rPr lang="en-US" dirty="0"/>
              <a:t>Insert source or footnote here</a:t>
            </a:r>
          </a:p>
        </p:txBody>
      </p:sp>
      <p:sp>
        <p:nvSpPr>
          <p:cNvPr id="47" name="Footer Placeholder 4">
            <a:extLst>
              <a:ext uri="{FF2B5EF4-FFF2-40B4-BE49-F238E27FC236}">
                <a16:creationId xmlns:a16="http://schemas.microsoft.com/office/drawing/2014/main" id="{D3F4B7D8-7EA5-AC4B-9A01-F35CCDF0D6FE}"/>
              </a:ext>
            </a:extLst>
          </p:cNvPr>
          <p:cNvSpPr>
            <a:spLocks noGrp="1"/>
          </p:cNvSpPr>
          <p:nvPr>
            <p:ph type="ftr" sz="quarter" idx="3"/>
          </p:nvPr>
        </p:nvSpPr>
        <p:spPr>
          <a:xfrm>
            <a:off x="1042416" y="6438349"/>
            <a:ext cx="1198179" cy="190416"/>
          </a:xfrm>
          <a:prstGeom prst="rect">
            <a:avLst/>
          </a:prstGeom>
        </p:spPr>
        <p:txBody>
          <a:bodyPr vert="horz" wrap="none" lIns="0" tIns="0" rIns="0" bIns="0" rtlCol="0" anchor="b" anchorCtr="0"/>
          <a:lstStyle>
            <a:lvl1pPr algn="l">
              <a:defRPr sz="700">
                <a:solidFill>
                  <a:schemeClr val="tx1"/>
                </a:solidFill>
              </a:defRPr>
            </a:lvl1pPr>
          </a:lstStyle>
          <a:p>
            <a:r>
              <a:rPr lang="en-US" dirty="0"/>
              <a:t>© 2023 Cognizant</a:t>
            </a:r>
          </a:p>
        </p:txBody>
      </p:sp>
      <p:sp>
        <p:nvSpPr>
          <p:cNvPr id="48" name="Slide Number Placeholder 5">
            <a:extLst>
              <a:ext uri="{FF2B5EF4-FFF2-40B4-BE49-F238E27FC236}">
                <a16:creationId xmlns:a16="http://schemas.microsoft.com/office/drawing/2014/main" id="{D3586DF7-1DE2-054D-B3DF-425EEC22FACE}"/>
              </a:ext>
            </a:extLst>
          </p:cNvPr>
          <p:cNvSpPr>
            <a:spLocks noGrp="1"/>
          </p:cNvSpPr>
          <p:nvPr>
            <p:ph type="sldNum" sz="quarter" idx="4"/>
          </p:nvPr>
        </p:nvSpPr>
        <p:spPr>
          <a:xfrm>
            <a:off x="457199" y="6438651"/>
            <a:ext cx="352097" cy="190747"/>
          </a:xfrm>
          <a:prstGeom prst="rect">
            <a:avLst/>
          </a:prstGeom>
        </p:spPr>
        <p:txBody>
          <a:bodyPr vert="horz" wrap="none" lIns="0" tIns="0" rIns="0" bIns="0" rtlCol="0" anchor="b" anchorCtr="0"/>
          <a:lstStyle>
            <a:lvl1pPr algn="l">
              <a:defRPr sz="700">
                <a:solidFill>
                  <a:schemeClr val="tx1"/>
                </a:solidFill>
              </a:defRPr>
            </a:lvl1pPr>
          </a:lstStyle>
          <a:p>
            <a:fld id="{C53E075B-3175-45CF-B3C7-FEDF3F5961E3}" type="slidenum">
              <a:rPr lang="en-US" smtClean="0"/>
              <a:pPr/>
              <a:t>‹#›</a:t>
            </a:fld>
            <a:endParaRPr lang="en-US" dirty="0"/>
          </a:p>
        </p:txBody>
      </p:sp>
      <p:pic>
        <p:nvPicPr>
          <p:cNvPr id="14" name="Picture 5">
            <a:extLst>
              <a:ext uri="{FF2B5EF4-FFF2-40B4-BE49-F238E27FC236}">
                <a16:creationId xmlns:a16="http://schemas.microsoft.com/office/drawing/2014/main" id="{6ACFE70C-14DB-2649-88BF-B8FC4CBAD9DF}"/>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0482419" y="6352479"/>
            <a:ext cx="1362108" cy="408632"/>
          </a:xfrm>
          <a:prstGeom prst="rect">
            <a:avLst/>
          </a:prstGeom>
        </p:spPr>
      </p:pic>
    </p:spTree>
    <p:extLst>
      <p:ext uri="{BB962C8B-B14F-4D97-AF65-F5344CB8AC3E}">
        <p14:creationId xmlns:p14="http://schemas.microsoft.com/office/powerpoint/2010/main" val="1441752629"/>
      </p:ext>
    </p:extLst>
  </p:cSld>
  <p:clrMapOvr>
    <a:masterClrMapping/>
  </p:clrMapOvr>
  <p:extLst>
    <p:ext uri="{DCECCB84-F9BA-43D5-87BE-67443E8EF086}">
      <p15:sldGuideLst xmlns:p15="http://schemas.microsoft.com/office/powerpoint/2012/main"/>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omparison horizontal - dark">
    <p:bg>
      <p:bgRef idx="1001">
        <a:schemeClr val="bg2"/>
      </p:bgRef>
    </p:bg>
    <p:spTree>
      <p:nvGrpSpPr>
        <p:cNvPr id="1" name=""/>
        <p:cNvGrpSpPr/>
        <p:nvPr/>
      </p:nvGrpSpPr>
      <p:grpSpPr>
        <a:xfrm>
          <a:off x="0" y="0"/>
          <a:ext cx="0" cy="0"/>
          <a:chOff x="0" y="0"/>
          <a:chExt cx="0" cy="0"/>
        </a:xfrm>
      </p:grpSpPr>
      <p:sp>
        <p:nvSpPr>
          <p:cNvPr id="22" name="Title 1">
            <a:extLst>
              <a:ext uri="{FF2B5EF4-FFF2-40B4-BE49-F238E27FC236}">
                <a16:creationId xmlns:a16="http://schemas.microsoft.com/office/drawing/2014/main" id="{C30FD1D1-61B6-484D-BDEA-1C4B45AEEF8E}"/>
              </a:ext>
            </a:extLst>
          </p:cNvPr>
          <p:cNvSpPr>
            <a:spLocks noGrp="1"/>
          </p:cNvSpPr>
          <p:nvPr>
            <p:ph type="title"/>
          </p:nvPr>
        </p:nvSpPr>
        <p:spPr>
          <a:xfrm>
            <a:off x="457198" y="557784"/>
            <a:ext cx="10808209" cy="307777"/>
          </a:xfrm>
        </p:spPr>
        <p:txBody>
          <a:bodyPr wrap="square" lIns="0" tIns="0" rIns="0" bIns="0" anchor="t" anchorCtr="0">
            <a:noAutofit/>
          </a:bodyPr>
          <a:lstStyle>
            <a:lvl1pPr>
              <a:lnSpc>
                <a:spcPct val="100000"/>
              </a:lnSpc>
              <a:defRPr sz="2400" b="1">
                <a:solidFill>
                  <a:schemeClr val="tx1"/>
                </a:solidFill>
              </a:defRPr>
            </a:lvl1pPr>
          </a:lstStyle>
          <a:p>
            <a:r>
              <a:rPr lang="en-US"/>
              <a:t>Click to edit Master title style</a:t>
            </a:r>
            <a:endParaRPr lang="en-US" dirty="0"/>
          </a:p>
        </p:txBody>
      </p:sp>
      <p:sp>
        <p:nvSpPr>
          <p:cNvPr id="25" name="Text Placeholder 3">
            <a:extLst>
              <a:ext uri="{FF2B5EF4-FFF2-40B4-BE49-F238E27FC236}">
                <a16:creationId xmlns:a16="http://schemas.microsoft.com/office/drawing/2014/main" id="{71FCEF03-8CFB-7645-A55F-F392AC6F66C0}"/>
              </a:ext>
            </a:extLst>
          </p:cNvPr>
          <p:cNvSpPr>
            <a:spLocks noGrp="1"/>
          </p:cNvSpPr>
          <p:nvPr>
            <p:ph type="body" sz="quarter" idx="24" hasCustomPrompt="1"/>
          </p:nvPr>
        </p:nvSpPr>
        <p:spPr>
          <a:xfrm>
            <a:off x="457201" y="5876091"/>
            <a:ext cx="10808205" cy="349897"/>
          </a:xfrm>
          <a:prstGeom prst="rect">
            <a:avLst/>
          </a:prstGeom>
        </p:spPr>
        <p:txBody>
          <a:bodyPr anchor="b" anchorCtr="0"/>
          <a:lstStyle>
            <a:lvl1pPr marL="0" indent="0">
              <a:lnSpc>
                <a:spcPct val="100000"/>
              </a:lnSpc>
              <a:buNone/>
              <a:defRPr sz="800">
                <a:solidFill>
                  <a:schemeClr val="tx2"/>
                </a:solidFill>
              </a:defRPr>
            </a:lvl1pPr>
          </a:lstStyle>
          <a:p>
            <a:pPr lvl="0"/>
            <a:r>
              <a:rPr lang="en-US" dirty="0"/>
              <a:t>Insert source or footnote here</a:t>
            </a:r>
          </a:p>
        </p:txBody>
      </p:sp>
      <p:sp>
        <p:nvSpPr>
          <p:cNvPr id="26" name="Footer Placeholder 4">
            <a:extLst>
              <a:ext uri="{FF2B5EF4-FFF2-40B4-BE49-F238E27FC236}">
                <a16:creationId xmlns:a16="http://schemas.microsoft.com/office/drawing/2014/main" id="{A1F8BCF2-BF1B-854A-89D2-2C92E8FBCA2A}"/>
              </a:ext>
            </a:extLst>
          </p:cNvPr>
          <p:cNvSpPr>
            <a:spLocks noGrp="1"/>
          </p:cNvSpPr>
          <p:nvPr>
            <p:ph type="ftr" sz="quarter" idx="3"/>
          </p:nvPr>
        </p:nvSpPr>
        <p:spPr>
          <a:xfrm>
            <a:off x="1042416" y="6438349"/>
            <a:ext cx="1198179" cy="190416"/>
          </a:xfrm>
          <a:prstGeom prst="rect">
            <a:avLst/>
          </a:prstGeom>
        </p:spPr>
        <p:txBody>
          <a:bodyPr vert="horz" wrap="none" lIns="0" tIns="0" rIns="0" bIns="0" rtlCol="0" anchor="b" anchorCtr="0"/>
          <a:lstStyle>
            <a:lvl1pPr algn="l">
              <a:defRPr sz="700">
                <a:solidFill>
                  <a:schemeClr val="tx2"/>
                </a:solidFill>
              </a:defRPr>
            </a:lvl1pPr>
          </a:lstStyle>
          <a:p>
            <a:r>
              <a:rPr lang="en-US" dirty="0"/>
              <a:t>© 2023 Cognizant</a:t>
            </a:r>
          </a:p>
        </p:txBody>
      </p:sp>
      <p:sp>
        <p:nvSpPr>
          <p:cNvPr id="27" name="Slide Number Placeholder 5">
            <a:extLst>
              <a:ext uri="{FF2B5EF4-FFF2-40B4-BE49-F238E27FC236}">
                <a16:creationId xmlns:a16="http://schemas.microsoft.com/office/drawing/2014/main" id="{B8D26ED0-8F55-1442-8D3E-4920BCC74C37}"/>
              </a:ext>
            </a:extLst>
          </p:cNvPr>
          <p:cNvSpPr>
            <a:spLocks noGrp="1"/>
          </p:cNvSpPr>
          <p:nvPr>
            <p:ph type="sldNum" sz="quarter" idx="4"/>
          </p:nvPr>
        </p:nvSpPr>
        <p:spPr>
          <a:xfrm>
            <a:off x="457199" y="6438651"/>
            <a:ext cx="352097" cy="190747"/>
          </a:xfrm>
          <a:prstGeom prst="rect">
            <a:avLst/>
          </a:prstGeom>
        </p:spPr>
        <p:txBody>
          <a:bodyPr vert="horz" wrap="none" lIns="0" tIns="0" rIns="0" bIns="0" rtlCol="0" anchor="b" anchorCtr="0"/>
          <a:lstStyle>
            <a:lvl1pPr algn="l">
              <a:defRPr sz="700">
                <a:solidFill>
                  <a:schemeClr val="tx2"/>
                </a:solidFill>
              </a:defRPr>
            </a:lvl1pPr>
          </a:lstStyle>
          <a:p>
            <a:fld id="{C53E075B-3175-45CF-B3C7-FEDF3F5961E3}" type="slidenum">
              <a:rPr lang="en-US" smtClean="0"/>
              <a:pPr/>
              <a:t>‹#›</a:t>
            </a:fld>
            <a:endParaRPr lang="en-US" dirty="0"/>
          </a:p>
        </p:txBody>
      </p:sp>
      <p:sp>
        <p:nvSpPr>
          <p:cNvPr id="19" name="Text Placeholder 2">
            <a:extLst>
              <a:ext uri="{FF2B5EF4-FFF2-40B4-BE49-F238E27FC236}">
                <a16:creationId xmlns:a16="http://schemas.microsoft.com/office/drawing/2014/main" id="{9CE32534-4769-6740-A0A1-24F60121DFE7}"/>
              </a:ext>
            </a:extLst>
          </p:cNvPr>
          <p:cNvSpPr>
            <a:spLocks noGrp="1"/>
          </p:cNvSpPr>
          <p:nvPr>
            <p:ph type="body" idx="1"/>
          </p:nvPr>
        </p:nvSpPr>
        <p:spPr>
          <a:xfrm>
            <a:off x="457200" y="1381601"/>
            <a:ext cx="2196623" cy="914400"/>
          </a:xfrm>
          <a:prstGeom prst="rect">
            <a:avLst/>
          </a:prstGeom>
        </p:spPr>
        <p:txBody>
          <a:bodyPr anchor="t" anchorCtr="0"/>
          <a:lstStyle>
            <a:lvl1pPr marL="0" indent="0">
              <a:lnSpc>
                <a:spcPct val="100000"/>
              </a:lnSpc>
              <a:buNone/>
              <a:defRPr sz="1800" b="0">
                <a:solidFill>
                  <a:schemeClr val="accent4"/>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Content Placeholder 3">
            <a:extLst>
              <a:ext uri="{FF2B5EF4-FFF2-40B4-BE49-F238E27FC236}">
                <a16:creationId xmlns:a16="http://schemas.microsoft.com/office/drawing/2014/main" id="{5EC9B563-BC82-D345-855D-303DB81C452D}"/>
              </a:ext>
            </a:extLst>
          </p:cNvPr>
          <p:cNvSpPr>
            <a:spLocks noGrp="1"/>
          </p:cNvSpPr>
          <p:nvPr>
            <p:ph sz="half" idx="17"/>
          </p:nvPr>
        </p:nvSpPr>
        <p:spPr>
          <a:xfrm>
            <a:off x="3101007" y="1381601"/>
            <a:ext cx="7271684" cy="914400"/>
          </a:xfrm>
          <a:prstGeom prst="rect">
            <a:avLst/>
          </a:prstGeom>
        </p:spPr>
        <p:txBody>
          <a:bodyPr/>
          <a:lstStyle>
            <a:lvl1pPr marL="0" indent="0">
              <a:lnSpc>
                <a:spcPct val="100000"/>
              </a:lnSpc>
              <a:buFont typeface="+mj-lt"/>
              <a:buNone/>
              <a:tabLst/>
              <a:defRPr>
                <a:solidFill>
                  <a:schemeClr val="tx1"/>
                </a:solidFill>
              </a:defRPr>
            </a:lvl1pPr>
            <a:lvl2pPr marL="573088" indent="-230188">
              <a:lnSpc>
                <a:spcPct val="100000"/>
              </a:lnSpc>
              <a:buFont typeface="Arial" panose="020B0604020202020204" pitchFamily="34" charset="0"/>
              <a:buChar char="•"/>
              <a:tabLst/>
              <a:defRPr>
                <a:solidFill>
                  <a:schemeClr val="tx1"/>
                </a:solidFill>
              </a:defRPr>
            </a:lvl2pPr>
            <a:lvl3pPr marL="858838" indent="-228600">
              <a:lnSpc>
                <a:spcPct val="100000"/>
              </a:lnSpc>
              <a:buFont typeface="Cambria" panose="02040503050406030204" pitchFamily="18" charset="0"/>
              <a:buChar char="⎻"/>
              <a:tabLst/>
              <a:defRPr>
                <a:solidFill>
                  <a:schemeClr val="tx1"/>
                </a:solidFill>
              </a:defRPr>
            </a:lvl3pPr>
            <a:lvl4pPr>
              <a:lnSpc>
                <a:spcPct val="100000"/>
              </a:lnSpc>
              <a:defRPr>
                <a:solidFill>
                  <a:schemeClr val="tx1"/>
                </a:solidFill>
              </a:defRPr>
            </a:lvl4pPr>
            <a:lvl5pPr>
              <a:lnSpc>
                <a:spcPct val="100000"/>
              </a:lnSpc>
              <a:defRPr>
                <a:solidFill>
                  <a:schemeClr val="tx1"/>
                </a:solidFill>
              </a:defRPr>
            </a:lvl5pPr>
          </a:lstStyle>
          <a:p>
            <a:pPr lvl="0"/>
            <a:r>
              <a:rPr lang="en-US"/>
              <a:t>Click to edit Master text styles</a:t>
            </a:r>
          </a:p>
          <a:p>
            <a:pPr lvl="1"/>
            <a:r>
              <a:rPr lang="en-US"/>
              <a:t>Second level</a:t>
            </a:r>
          </a:p>
          <a:p>
            <a:pPr lvl="2"/>
            <a:r>
              <a:rPr lang="en-US"/>
              <a:t>Third level</a:t>
            </a:r>
          </a:p>
        </p:txBody>
      </p:sp>
      <p:sp>
        <p:nvSpPr>
          <p:cNvPr id="21" name="Text Placeholder 2">
            <a:extLst>
              <a:ext uri="{FF2B5EF4-FFF2-40B4-BE49-F238E27FC236}">
                <a16:creationId xmlns:a16="http://schemas.microsoft.com/office/drawing/2014/main" id="{9C3F4A9E-6552-FD43-A475-F309413F5205}"/>
              </a:ext>
            </a:extLst>
          </p:cNvPr>
          <p:cNvSpPr>
            <a:spLocks noGrp="1"/>
          </p:cNvSpPr>
          <p:nvPr>
            <p:ph type="body" idx="18"/>
          </p:nvPr>
        </p:nvSpPr>
        <p:spPr>
          <a:xfrm>
            <a:off x="457200" y="2957417"/>
            <a:ext cx="2196623" cy="914400"/>
          </a:xfrm>
          <a:prstGeom prst="rect">
            <a:avLst/>
          </a:prstGeom>
        </p:spPr>
        <p:txBody>
          <a:bodyPr anchor="t" anchorCtr="0"/>
          <a:lstStyle>
            <a:lvl1pPr marL="0" indent="0">
              <a:lnSpc>
                <a:spcPct val="100000"/>
              </a:lnSpc>
              <a:buNone/>
              <a:defRPr sz="1800" b="0">
                <a:solidFill>
                  <a:schemeClr val="accent4"/>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Content Placeholder 3">
            <a:extLst>
              <a:ext uri="{FF2B5EF4-FFF2-40B4-BE49-F238E27FC236}">
                <a16:creationId xmlns:a16="http://schemas.microsoft.com/office/drawing/2014/main" id="{E5699CB9-E06F-8F4B-9BDB-99688549D726}"/>
              </a:ext>
            </a:extLst>
          </p:cNvPr>
          <p:cNvSpPr>
            <a:spLocks noGrp="1"/>
          </p:cNvSpPr>
          <p:nvPr>
            <p:ph sz="half" idx="19"/>
          </p:nvPr>
        </p:nvSpPr>
        <p:spPr>
          <a:xfrm>
            <a:off x="3101007" y="2957417"/>
            <a:ext cx="7271684" cy="914400"/>
          </a:xfrm>
          <a:prstGeom prst="rect">
            <a:avLst/>
          </a:prstGeom>
        </p:spPr>
        <p:txBody>
          <a:bodyPr/>
          <a:lstStyle>
            <a:lvl1pPr marL="0" indent="0">
              <a:lnSpc>
                <a:spcPct val="100000"/>
              </a:lnSpc>
              <a:buFont typeface="+mj-lt"/>
              <a:buNone/>
              <a:tabLst/>
              <a:defRPr>
                <a:solidFill>
                  <a:schemeClr val="tx1"/>
                </a:solidFill>
              </a:defRPr>
            </a:lvl1pPr>
            <a:lvl2pPr marL="573088" indent="-230188">
              <a:lnSpc>
                <a:spcPct val="100000"/>
              </a:lnSpc>
              <a:buFont typeface="Arial" panose="020B0604020202020204" pitchFamily="34" charset="0"/>
              <a:buChar char="•"/>
              <a:tabLst/>
              <a:defRPr>
                <a:solidFill>
                  <a:schemeClr val="tx1"/>
                </a:solidFill>
              </a:defRPr>
            </a:lvl2pPr>
            <a:lvl3pPr marL="858838" indent="-228600">
              <a:lnSpc>
                <a:spcPct val="100000"/>
              </a:lnSpc>
              <a:buFont typeface="Cambria" panose="02040503050406030204" pitchFamily="18" charset="0"/>
              <a:buChar char="⎻"/>
              <a:tabLst/>
              <a:defRPr>
                <a:solidFill>
                  <a:schemeClr val="tx1"/>
                </a:solidFill>
              </a:defRPr>
            </a:lvl3pPr>
            <a:lvl4pPr>
              <a:lnSpc>
                <a:spcPct val="100000"/>
              </a:lnSpc>
              <a:defRPr>
                <a:solidFill>
                  <a:schemeClr val="tx1"/>
                </a:solidFill>
              </a:defRPr>
            </a:lvl4pPr>
            <a:lvl5pPr>
              <a:lnSpc>
                <a:spcPct val="100000"/>
              </a:lnSpc>
              <a:defRPr>
                <a:solidFill>
                  <a:schemeClr val="tx1"/>
                </a:solidFill>
              </a:defRPr>
            </a:lvl5pPr>
          </a:lstStyle>
          <a:p>
            <a:pPr lvl="0"/>
            <a:r>
              <a:rPr lang="en-US"/>
              <a:t>Click to edit Master text styles</a:t>
            </a:r>
          </a:p>
          <a:p>
            <a:pPr lvl="1"/>
            <a:r>
              <a:rPr lang="en-US"/>
              <a:t>Second level</a:t>
            </a:r>
          </a:p>
          <a:p>
            <a:pPr lvl="2"/>
            <a:r>
              <a:rPr lang="en-US"/>
              <a:t>Third level</a:t>
            </a:r>
          </a:p>
        </p:txBody>
      </p:sp>
      <p:sp>
        <p:nvSpPr>
          <p:cNvPr id="28" name="Text Placeholder 2">
            <a:extLst>
              <a:ext uri="{FF2B5EF4-FFF2-40B4-BE49-F238E27FC236}">
                <a16:creationId xmlns:a16="http://schemas.microsoft.com/office/drawing/2014/main" id="{F39ED9F7-3C7E-6C4E-B855-3C91A0A05AD7}"/>
              </a:ext>
            </a:extLst>
          </p:cNvPr>
          <p:cNvSpPr>
            <a:spLocks noGrp="1"/>
          </p:cNvSpPr>
          <p:nvPr>
            <p:ph type="body" idx="20"/>
          </p:nvPr>
        </p:nvSpPr>
        <p:spPr>
          <a:xfrm>
            <a:off x="457200" y="4557617"/>
            <a:ext cx="2196623" cy="914400"/>
          </a:xfrm>
          <a:prstGeom prst="rect">
            <a:avLst/>
          </a:prstGeom>
        </p:spPr>
        <p:txBody>
          <a:bodyPr anchor="t" anchorCtr="0"/>
          <a:lstStyle>
            <a:lvl1pPr marL="0" indent="0">
              <a:lnSpc>
                <a:spcPct val="100000"/>
              </a:lnSpc>
              <a:buNone/>
              <a:defRPr sz="1800" b="0">
                <a:solidFill>
                  <a:schemeClr val="accent4"/>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Content Placeholder 3">
            <a:extLst>
              <a:ext uri="{FF2B5EF4-FFF2-40B4-BE49-F238E27FC236}">
                <a16:creationId xmlns:a16="http://schemas.microsoft.com/office/drawing/2014/main" id="{7AD49848-4987-4A46-9B3B-747BF471E19D}"/>
              </a:ext>
            </a:extLst>
          </p:cNvPr>
          <p:cNvSpPr>
            <a:spLocks noGrp="1"/>
          </p:cNvSpPr>
          <p:nvPr>
            <p:ph sz="half" idx="21"/>
          </p:nvPr>
        </p:nvSpPr>
        <p:spPr>
          <a:xfrm>
            <a:off x="3101007" y="4557617"/>
            <a:ext cx="7271684" cy="914400"/>
          </a:xfrm>
          <a:prstGeom prst="rect">
            <a:avLst/>
          </a:prstGeom>
        </p:spPr>
        <p:txBody>
          <a:bodyPr/>
          <a:lstStyle>
            <a:lvl1pPr marL="0" indent="0">
              <a:lnSpc>
                <a:spcPct val="100000"/>
              </a:lnSpc>
              <a:buFont typeface="+mj-lt"/>
              <a:buNone/>
              <a:tabLst/>
              <a:defRPr>
                <a:solidFill>
                  <a:schemeClr val="tx1"/>
                </a:solidFill>
              </a:defRPr>
            </a:lvl1pPr>
            <a:lvl2pPr marL="573088" indent="-230188">
              <a:lnSpc>
                <a:spcPct val="100000"/>
              </a:lnSpc>
              <a:buFont typeface="Arial" panose="020B0604020202020204" pitchFamily="34" charset="0"/>
              <a:buChar char="•"/>
              <a:tabLst/>
              <a:defRPr>
                <a:solidFill>
                  <a:schemeClr val="tx1"/>
                </a:solidFill>
              </a:defRPr>
            </a:lvl2pPr>
            <a:lvl3pPr marL="858838" indent="-228600">
              <a:lnSpc>
                <a:spcPct val="100000"/>
              </a:lnSpc>
              <a:buFont typeface="Cambria" panose="02040503050406030204" pitchFamily="18" charset="0"/>
              <a:buChar char="⎻"/>
              <a:tabLst/>
              <a:defRPr>
                <a:solidFill>
                  <a:schemeClr val="tx1"/>
                </a:solidFill>
              </a:defRPr>
            </a:lvl3pPr>
            <a:lvl4pPr>
              <a:lnSpc>
                <a:spcPct val="100000"/>
              </a:lnSpc>
              <a:defRPr>
                <a:solidFill>
                  <a:schemeClr val="tx1"/>
                </a:solidFill>
              </a:defRPr>
            </a:lvl4pPr>
            <a:lvl5pPr>
              <a:lnSpc>
                <a:spcPct val="100000"/>
              </a:lnSpc>
              <a:defRPr>
                <a:solidFill>
                  <a:schemeClr val="tx1"/>
                </a:solidFill>
              </a:defRPr>
            </a:lvl5pPr>
          </a:lstStyle>
          <a:p>
            <a:pPr lvl="0"/>
            <a:r>
              <a:rPr lang="en-US"/>
              <a:t>Click to edit Master text styles</a:t>
            </a:r>
          </a:p>
          <a:p>
            <a:pPr lvl="1"/>
            <a:r>
              <a:rPr lang="en-US"/>
              <a:t>Second level</a:t>
            </a:r>
          </a:p>
          <a:p>
            <a:pPr lvl="2"/>
            <a:r>
              <a:rPr lang="en-US"/>
              <a:t>Third level</a:t>
            </a:r>
          </a:p>
        </p:txBody>
      </p:sp>
      <p:pic>
        <p:nvPicPr>
          <p:cNvPr id="14" name="Picture 8">
            <a:extLst>
              <a:ext uri="{FF2B5EF4-FFF2-40B4-BE49-F238E27FC236}">
                <a16:creationId xmlns:a16="http://schemas.microsoft.com/office/drawing/2014/main" id="{43360CE3-24A2-4642-BE25-83CDF6916866}"/>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0468530" y="6352478"/>
            <a:ext cx="1362108" cy="408632"/>
          </a:xfrm>
          <a:prstGeom prst="rect">
            <a:avLst/>
          </a:prstGeom>
        </p:spPr>
      </p:pic>
    </p:spTree>
    <p:extLst>
      <p:ext uri="{BB962C8B-B14F-4D97-AF65-F5344CB8AC3E}">
        <p14:creationId xmlns:p14="http://schemas.microsoft.com/office/powerpoint/2010/main" val="1906914966"/>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bg1"/>
        </a:solidFill>
        <a:effectLst/>
      </p:bgPr>
    </p:bg>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C109DE29-D9FA-4B0E-A7C0-43DB36D3CDC1}"/>
              </a:ext>
            </a:extLst>
          </p:cNvPr>
          <p:cNvSpPr>
            <a:spLocks noGrp="1"/>
          </p:cNvSpPr>
          <p:nvPr>
            <p:ph type="ftr" sz="quarter" idx="11"/>
          </p:nvPr>
        </p:nvSpPr>
        <p:spPr>
          <a:xfrm>
            <a:off x="1042416" y="6325193"/>
            <a:ext cx="1198179" cy="303572"/>
          </a:xfrm>
          <a:prstGeom prst="rect">
            <a:avLst/>
          </a:prstGeom>
        </p:spPr>
        <p:txBody>
          <a:bodyPr/>
          <a:lstStyle>
            <a:lvl1pPr>
              <a:defRPr>
                <a:solidFill>
                  <a:schemeClr val="tx1"/>
                </a:solidFill>
              </a:defRPr>
            </a:lvl1pPr>
          </a:lstStyle>
          <a:p>
            <a:r>
              <a:rPr lang="en-US" dirty="0"/>
              <a:t>© 2023 Cognizant</a:t>
            </a:r>
          </a:p>
        </p:txBody>
      </p:sp>
      <p:sp>
        <p:nvSpPr>
          <p:cNvPr id="6" name="Slide Number Placeholder 5">
            <a:extLst>
              <a:ext uri="{FF2B5EF4-FFF2-40B4-BE49-F238E27FC236}">
                <a16:creationId xmlns:a16="http://schemas.microsoft.com/office/drawing/2014/main" id="{7357FC31-4B65-4AE0-A928-66D0B6CC0E7D}"/>
              </a:ext>
            </a:extLst>
          </p:cNvPr>
          <p:cNvSpPr>
            <a:spLocks noGrp="1"/>
          </p:cNvSpPr>
          <p:nvPr>
            <p:ph type="sldNum" sz="quarter" idx="12"/>
          </p:nvPr>
        </p:nvSpPr>
        <p:spPr>
          <a:xfrm>
            <a:off x="457199" y="6325299"/>
            <a:ext cx="352097" cy="304100"/>
          </a:xfrm>
          <a:prstGeom prst="rect">
            <a:avLst/>
          </a:prstGeom>
        </p:spPr>
        <p:txBody>
          <a:bodyPr/>
          <a:lstStyle>
            <a:lvl1pPr>
              <a:defRPr>
                <a:solidFill>
                  <a:schemeClr val="tx1"/>
                </a:solidFill>
              </a:defRPr>
            </a:lvl1pPr>
          </a:lstStyle>
          <a:p>
            <a:fld id="{C53E075B-3175-45CF-B3C7-FEDF3F5961E3}" type="slidenum">
              <a:rPr lang="en-US" smtClean="0"/>
              <a:pPr/>
              <a:t>‹#›</a:t>
            </a:fld>
            <a:endParaRPr lang="en-US" dirty="0"/>
          </a:p>
        </p:txBody>
      </p:sp>
      <p:sp>
        <p:nvSpPr>
          <p:cNvPr id="16" name="Text Placeholder 15">
            <a:extLst>
              <a:ext uri="{FF2B5EF4-FFF2-40B4-BE49-F238E27FC236}">
                <a16:creationId xmlns:a16="http://schemas.microsoft.com/office/drawing/2014/main" id="{98BC2B5B-70BA-CE41-9C8E-4A1C418D7D8E}"/>
              </a:ext>
            </a:extLst>
          </p:cNvPr>
          <p:cNvSpPr>
            <a:spLocks noGrp="1"/>
          </p:cNvSpPr>
          <p:nvPr>
            <p:ph type="body" sz="quarter" idx="13"/>
          </p:nvPr>
        </p:nvSpPr>
        <p:spPr>
          <a:xfrm>
            <a:off x="1042416" y="4201640"/>
            <a:ext cx="8567351" cy="1487587"/>
          </a:xfrm>
          <a:prstGeom prst="rect">
            <a:avLst/>
          </a:prstGeom>
        </p:spPr>
        <p:txBody>
          <a:bodyPr/>
          <a:lstStyle>
            <a:lvl1pPr marL="0" indent="0">
              <a:buNone/>
              <a:defRPr>
                <a:solidFill>
                  <a:schemeClr val="accent4"/>
                </a:solidFill>
              </a:defRPr>
            </a:lvl1pPr>
            <a:lvl2pPr marL="457200" indent="0">
              <a:buNone/>
              <a:defRPr>
                <a:solidFill>
                  <a:schemeClr val="accent5"/>
                </a:solidFill>
              </a:defRPr>
            </a:lvl2pPr>
            <a:lvl3pPr marL="914400" indent="0">
              <a:buNone/>
              <a:defRPr>
                <a:solidFill>
                  <a:schemeClr val="accent3"/>
                </a:solidFill>
              </a:defRPr>
            </a:lvl3pPr>
            <a:lvl4pPr marL="1371600" indent="0">
              <a:buNone/>
              <a:defRPr>
                <a:solidFill>
                  <a:schemeClr val="accent3"/>
                </a:solidFill>
              </a:defRPr>
            </a:lvl4pPr>
            <a:lvl5pPr marL="1828800" indent="0">
              <a:buNone/>
              <a:defRPr>
                <a:solidFill>
                  <a:schemeClr val="accent3"/>
                </a:solidFill>
              </a:defRPr>
            </a:lvl5pPr>
          </a:lstStyle>
          <a:p>
            <a:pPr lvl="0"/>
            <a:r>
              <a:rPr lang="en-US"/>
              <a:t>Click to edit Master text styles</a:t>
            </a:r>
          </a:p>
        </p:txBody>
      </p:sp>
      <p:sp>
        <p:nvSpPr>
          <p:cNvPr id="13" name="Title 1">
            <a:extLst>
              <a:ext uri="{FF2B5EF4-FFF2-40B4-BE49-F238E27FC236}">
                <a16:creationId xmlns:a16="http://schemas.microsoft.com/office/drawing/2014/main" id="{0A13EBB4-2E96-D446-A07D-04B750732870}"/>
              </a:ext>
            </a:extLst>
          </p:cNvPr>
          <p:cNvSpPr>
            <a:spLocks noGrp="1"/>
          </p:cNvSpPr>
          <p:nvPr>
            <p:ph type="ctrTitle" hasCustomPrompt="1"/>
          </p:nvPr>
        </p:nvSpPr>
        <p:spPr>
          <a:xfrm>
            <a:off x="1042416" y="2023872"/>
            <a:ext cx="8575589" cy="1946764"/>
          </a:xfrm>
        </p:spPr>
        <p:txBody>
          <a:bodyPr anchor="t" anchorCtr="0"/>
          <a:lstStyle>
            <a:lvl1pPr algn="l" rtl="0" eaLnBrk="1" latinLnBrk="0" hangingPunct="1">
              <a:defRPr lang="en-US" sz="4000" smtClean="0">
                <a:effectLst/>
              </a:defRPr>
            </a:lvl1pPr>
          </a:lstStyle>
          <a:p>
            <a:pPr rtl="0" eaLnBrk="1" latinLnBrk="0" hangingPunct="1"/>
            <a:r>
              <a:rPr lang="en-US" dirty="0"/>
              <a:t>Click to edit Master title style</a:t>
            </a:r>
            <a:br>
              <a:rPr lang="en-US" dirty="0"/>
            </a:br>
            <a:endParaRPr lang="en-US" dirty="0"/>
          </a:p>
        </p:txBody>
      </p:sp>
      <p:pic>
        <p:nvPicPr>
          <p:cNvPr id="10" name="Picture 8">
            <a:extLst>
              <a:ext uri="{FF2B5EF4-FFF2-40B4-BE49-F238E27FC236}">
                <a16:creationId xmlns:a16="http://schemas.microsoft.com/office/drawing/2014/main" id="{F403757B-3C0A-0849-B674-7D15D576B3A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0468530" y="6352478"/>
            <a:ext cx="1362108" cy="408632"/>
          </a:xfrm>
          <a:prstGeom prst="rect">
            <a:avLst/>
          </a:prstGeom>
        </p:spPr>
      </p:pic>
    </p:spTree>
    <p:extLst>
      <p:ext uri="{BB962C8B-B14F-4D97-AF65-F5344CB8AC3E}">
        <p14:creationId xmlns:p14="http://schemas.microsoft.com/office/powerpoint/2010/main" val="2524452188"/>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pos="656" userDrawn="1">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only - light">
    <p:bg>
      <p:bgRef idx="1001">
        <a:schemeClr val="bg2"/>
      </p:bgRef>
    </p:bg>
    <p:spTree>
      <p:nvGrpSpPr>
        <p:cNvPr id="1" name=""/>
        <p:cNvGrpSpPr/>
        <p:nvPr/>
      </p:nvGrpSpPr>
      <p:grpSpPr>
        <a:xfrm>
          <a:off x="0" y="0"/>
          <a:ext cx="0" cy="0"/>
          <a:chOff x="0" y="0"/>
          <a:chExt cx="0" cy="0"/>
        </a:xfrm>
      </p:grpSpPr>
      <p:sp>
        <p:nvSpPr>
          <p:cNvPr id="3" name="Footer Placeholder 4">
            <a:extLst>
              <a:ext uri="{FF2B5EF4-FFF2-40B4-BE49-F238E27FC236}">
                <a16:creationId xmlns:a16="http://schemas.microsoft.com/office/drawing/2014/main" id="{4703109E-6BFC-1742-809E-63EC7ED700EA}"/>
              </a:ext>
            </a:extLst>
          </p:cNvPr>
          <p:cNvSpPr>
            <a:spLocks noGrp="1"/>
          </p:cNvSpPr>
          <p:nvPr>
            <p:ph type="ftr" sz="quarter" idx="11"/>
          </p:nvPr>
        </p:nvSpPr>
        <p:spPr>
          <a:xfrm>
            <a:off x="1042416" y="6263640"/>
            <a:ext cx="1198179" cy="365125"/>
          </a:xfrm>
        </p:spPr>
        <p:txBody>
          <a:bodyPr/>
          <a:lstStyle>
            <a:lvl1pPr>
              <a:defRPr>
                <a:solidFill>
                  <a:schemeClr val="tx1"/>
                </a:solidFill>
              </a:defRPr>
            </a:lvl1pPr>
          </a:lstStyle>
          <a:p>
            <a:r>
              <a:rPr lang="en-US" dirty="0"/>
              <a:t>© 2023 Cognizant</a:t>
            </a:r>
          </a:p>
        </p:txBody>
      </p:sp>
      <p:sp>
        <p:nvSpPr>
          <p:cNvPr id="4" name="Slide Number Placeholder 5">
            <a:extLst>
              <a:ext uri="{FF2B5EF4-FFF2-40B4-BE49-F238E27FC236}">
                <a16:creationId xmlns:a16="http://schemas.microsoft.com/office/drawing/2014/main" id="{75DF075A-F997-DD4F-A1D4-62F7809FD507}"/>
              </a:ext>
            </a:extLst>
          </p:cNvPr>
          <p:cNvSpPr>
            <a:spLocks noGrp="1"/>
          </p:cNvSpPr>
          <p:nvPr>
            <p:ph type="sldNum" sz="quarter" idx="12"/>
          </p:nvPr>
        </p:nvSpPr>
        <p:spPr>
          <a:xfrm>
            <a:off x="457199" y="6263639"/>
            <a:ext cx="352097" cy="365760"/>
          </a:xfrm>
        </p:spPr>
        <p:txBody>
          <a:bodyPr/>
          <a:lstStyle>
            <a:lvl1pPr>
              <a:defRPr>
                <a:solidFill>
                  <a:schemeClr val="tx1"/>
                </a:solidFill>
              </a:defRPr>
            </a:lvl1pPr>
          </a:lstStyle>
          <a:p>
            <a:fld id="{C53E075B-3175-45CF-B3C7-FEDF3F5961E3}" type="slidenum">
              <a:rPr lang="en-US" smtClean="0"/>
              <a:pPr/>
              <a:t>‹#›</a:t>
            </a:fld>
            <a:endParaRPr lang="en-US" dirty="0"/>
          </a:p>
        </p:txBody>
      </p:sp>
      <p:sp>
        <p:nvSpPr>
          <p:cNvPr id="6" name="Title 1">
            <a:extLst>
              <a:ext uri="{FF2B5EF4-FFF2-40B4-BE49-F238E27FC236}">
                <a16:creationId xmlns:a16="http://schemas.microsoft.com/office/drawing/2014/main" id="{BB521616-1FF6-5A4F-BBD4-A816DFE1A1DD}"/>
              </a:ext>
            </a:extLst>
          </p:cNvPr>
          <p:cNvSpPr>
            <a:spLocks noGrp="1"/>
          </p:cNvSpPr>
          <p:nvPr>
            <p:ph type="title"/>
          </p:nvPr>
        </p:nvSpPr>
        <p:spPr>
          <a:xfrm>
            <a:off x="457198" y="557784"/>
            <a:ext cx="10808209" cy="307777"/>
          </a:xfrm>
        </p:spPr>
        <p:txBody>
          <a:bodyPr wrap="square" lIns="0" tIns="0" rIns="0" bIns="0" anchor="t" anchorCtr="0">
            <a:noAutofit/>
          </a:bodyPr>
          <a:lstStyle>
            <a:lvl1pPr>
              <a:lnSpc>
                <a:spcPct val="100000"/>
              </a:lnSpc>
              <a:defRPr sz="2400" b="1">
                <a:solidFill>
                  <a:schemeClr val="tx1"/>
                </a:solidFill>
              </a:defRPr>
            </a:lvl1pPr>
          </a:lstStyle>
          <a:p>
            <a:r>
              <a:rPr lang="en-US"/>
              <a:t>Click to edit Master title style</a:t>
            </a:r>
            <a:endParaRPr lang="en-US" dirty="0"/>
          </a:p>
        </p:txBody>
      </p:sp>
      <p:pic>
        <p:nvPicPr>
          <p:cNvPr id="8" name="Picture 5">
            <a:extLst>
              <a:ext uri="{FF2B5EF4-FFF2-40B4-BE49-F238E27FC236}">
                <a16:creationId xmlns:a16="http://schemas.microsoft.com/office/drawing/2014/main" id="{304C88D0-29FE-C440-9C89-488968EEA182}"/>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0482419" y="6352479"/>
            <a:ext cx="1362108" cy="408632"/>
          </a:xfrm>
          <a:prstGeom prst="rect">
            <a:avLst/>
          </a:prstGeom>
        </p:spPr>
      </p:pic>
    </p:spTree>
    <p:extLst>
      <p:ext uri="{BB962C8B-B14F-4D97-AF65-F5344CB8AC3E}">
        <p14:creationId xmlns:p14="http://schemas.microsoft.com/office/powerpoint/2010/main" val="206534595"/>
      </p:ext>
    </p:extLst>
  </p:cSld>
  <p:clrMapOvr>
    <a:overrideClrMapping bg1="lt1" tx1="dk1" bg2="lt2" tx2="dk2" accent1="accent1" accent2="accent2" accent3="accent3" accent4="accent4" accent5="accent5" accent6="accent6" hlink="hlink" folHlink="folHlink"/>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only - dark">
    <p:bg>
      <p:bgRef idx="1001">
        <a:schemeClr val="bg2"/>
      </p:bgRef>
    </p:bg>
    <p:spTree>
      <p:nvGrpSpPr>
        <p:cNvPr id="1" name=""/>
        <p:cNvGrpSpPr/>
        <p:nvPr/>
      </p:nvGrpSpPr>
      <p:grpSpPr>
        <a:xfrm>
          <a:off x="0" y="0"/>
          <a:ext cx="0" cy="0"/>
          <a:chOff x="0" y="0"/>
          <a:chExt cx="0" cy="0"/>
        </a:xfrm>
      </p:grpSpPr>
      <p:sp>
        <p:nvSpPr>
          <p:cNvPr id="3" name="Footer Placeholder 4">
            <a:extLst>
              <a:ext uri="{FF2B5EF4-FFF2-40B4-BE49-F238E27FC236}">
                <a16:creationId xmlns:a16="http://schemas.microsoft.com/office/drawing/2014/main" id="{4703109E-6BFC-1742-809E-63EC7ED700EA}"/>
              </a:ext>
            </a:extLst>
          </p:cNvPr>
          <p:cNvSpPr>
            <a:spLocks noGrp="1"/>
          </p:cNvSpPr>
          <p:nvPr>
            <p:ph type="ftr" sz="quarter" idx="11"/>
          </p:nvPr>
        </p:nvSpPr>
        <p:spPr>
          <a:xfrm>
            <a:off x="1042416" y="6263640"/>
            <a:ext cx="1198179" cy="365125"/>
          </a:xfrm>
        </p:spPr>
        <p:txBody>
          <a:bodyPr/>
          <a:lstStyle>
            <a:lvl1pPr>
              <a:defRPr>
                <a:solidFill>
                  <a:schemeClr val="tx1"/>
                </a:solidFill>
              </a:defRPr>
            </a:lvl1pPr>
          </a:lstStyle>
          <a:p>
            <a:r>
              <a:rPr lang="en-US" dirty="0"/>
              <a:t>© 2023 Cognizant</a:t>
            </a:r>
          </a:p>
        </p:txBody>
      </p:sp>
      <p:sp>
        <p:nvSpPr>
          <p:cNvPr id="4" name="Slide Number Placeholder 5">
            <a:extLst>
              <a:ext uri="{FF2B5EF4-FFF2-40B4-BE49-F238E27FC236}">
                <a16:creationId xmlns:a16="http://schemas.microsoft.com/office/drawing/2014/main" id="{75DF075A-F997-DD4F-A1D4-62F7809FD507}"/>
              </a:ext>
            </a:extLst>
          </p:cNvPr>
          <p:cNvSpPr>
            <a:spLocks noGrp="1"/>
          </p:cNvSpPr>
          <p:nvPr>
            <p:ph type="sldNum" sz="quarter" idx="12"/>
          </p:nvPr>
        </p:nvSpPr>
        <p:spPr>
          <a:xfrm>
            <a:off x="457199" y="6263639"/>
            <a:ext cx="352097" cy="365760"/>
          </a:xfrm>
        </p:spPr>
        <p:txBody>
          <a:bodyPr/>
          <a:lstStyle>
            <a:lvl1pPr>
              <a:defRPr>
                <a:solidFill>
                  <a:schemeClr val="tx1"/>
                </a:solidFill>
              </a:defRPr>
            </a:lvl1pPr>
          </a:lstStyle>
          <a:p>
            <a:fld id="{C53E075B-3175-45CF-B3C7-FEDF3F5961E3}" type="slidenum">
              <a:rPr lang="en-US" smtClean="0"/>
              <a:pPr/>
              <a:t>‹#›</a:t>
            </a:fld>
            <a:endParaRPr lang="en-US" dirty="0"/>
          </a:p>
        </p:txBody>
      </p:sp>
      <p:sp>
        <p:nvSpPr>
          <p:cNvPr id="6" name="Title 1">
            <a:extLst>
              <a:ext uri="{FF2B5EF4-FFF2-40B4-BE49-F238E27FC236}">
                <a16:creationId xmlns:a16="http://schemas.microsoft.com/office/drawing/2014/main" id="{BB521616-1FF6-5A4F-BBD4-A816DFE1A1DD}"/>
              </a:ext>
            </a:extLst>
          </p:cNvPr>
          <p:cNvSpPr>
            <a:spLocks noGrp="1"/>
          </p:cNvSpPr>
          <p:nvPr>
            <p:ph type="title"/>
          </p:nvPr>
        </p:nvSpPr>
        <p:spPr>
          <a:xfrm>
            <a:off x="457198" y="557784"/>
            <a:ext cx="10808209" cy="307777"/>
          </a:xfrm>
        </p:spPr>
        <p:txBody>
          <a:bodyPr wrap="square" lIns="0" tIns="0" rIns="0" bIns="0" anchor="t" anchorCtr="0">
            <a:noAutofit/>
          </a:bodyPr>
          <a:lstStyle>
            <a:lvl1pPr>
              <a:lnSpc>
                <a:spcPct val="100000"/>
              </a:lnSpc>
              <a:defRPr sz="2400" b="1">
                <a:solidFill>
                  <a:schemeClr val="tx1"/>
                </a:solidFill>
              </a:defRPr>
            </a:lvl1pPr>
          </a:lstStyle>
          <a:p>
            <a:r>
              <a:rPr lang="en-US"/>
              <a:t>Click to edit Master title style</a:t>
            </a:r>
            <a:endParaRPr lang="en-US" dirty="0"/>
          </a:p>
        </p:txBody>
      </p:sp>
      <p:pic>
        <p:nvPicPr>
          <p:cNvPr id="8" name="Picture 8">
            <a:extLst>
              <a:ext uri="{FF2B5EF4-FFF2-40B4-BE49-F238E27FC236}">
                <a16:creationId xmlns:a16="http://schemas.microsoft.com/office/drawing/2014/main" id="{F353D65A-B34C-B04E-8C59-65EFBD263413}"/>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0468530" y="6352478"/>
            <a:ext cx="1362108" cy="408632"/>
          </a:xfrm>
          <a:prstGeom prst="rect">
            <a:avLst/>
          </a:prstGeom>
        </p:spPr>
      </p:pic>
    </p:spTree>
    <p:extLst>
      <p:ext uri="{BB962C8B-B14F-4D97-AF65-F5344CB8AC3E}">
        <p14:creationId xmlns:p14="http://schemas.microsoft.com/office/powerpoint/2010/main" val="1725878177"/>
      </p:ext>
    </p:extLst>
  </p:cSld>
  <p:clrMapOvr>
    <a:overrideClrMapping bg1="dk1" tx1="lt1" bg2="dk2" tx2="lt2" accent1="accent1" accent2="accent2" accent3="accent3" accent4="accent4" accent5="accent5" accent6="accent6" hlink="hlink" folHlink="folHlink"/>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nk - light">
    <p:bg>
      <p:bgRef idx="1001">
        <a:schemeClr val="bg2"/>
      </p:bgRef>
    </p:bg>
    <p:spTree>
      <p:nvGrpSpPr>
        <p:cNvPr id="1" name=""/>
        <p:cNvGrpSpPr/>
        <p:nvPr/>
      </p:nvGrpSpPr>
      <p:grpSpPr>
        <a:xfrm>
          <a:off x="0" y="0"/>
          <a:ext cx="0" cy="0"/>
          <a:chOff x="0" y="0"/>
          <a:chExt cx="0" cy="0"/>
        </a:xfrm>
      </p:grpSpPr>
      <p:sp>
        <p:nvSpPr>
          <p:cNvPr id="3" name="Footer Placeholder 4">
            <a:extLst>
              <a:ext uri="{FF2B5EF4-FFF2-40B4-BE49-F238E27FC236}">
                <a16:creationId xmlns:a16="http://schemas.microsoft.com/office/drawing/2014/main" id="{4703109E-6BFC-1742-809E-63EC7ED700EA}"/>
              </a:ext>
            </a:extLst>
          </p:cNvPr>
          <p:cNvSpPr>
            <a:spLocks noGrp="1"/>
          </p:cNvSpPr>
          <p:nvPr>
            <p:ph type="ftr" sz="quarter" idx="11"/>
          </p:nvPr>
        </p:nvSpPr>
        <p:spPr>
          <a:xfrm>
            <a:off x="1042416" y="6263640"/>
            <a:ext cx="1198179" cy="365125"/>
          </a:xfrm>
        </p:spPr>
        <p:txBody>
          <a:bodyPr/>
          <a:lstStyle>
            <a:lvl1pPr>
              <a:defRPr>
                <a:solidFill>
                  <a:schemeClr val="tx1"/>
                </a:solidFill>
              </a:defRPr>
            </a:lvl1pPr>
          </a:lstStyle>
          <a:p>
            <a:r>
              <a:rPr lang="en-US" dirty="0"/>
              <a:t>© 2023 Cognizant</a:t>
            </a:r>
          </a:p>
        </p:txBody>
      </p:sp>
      <p:sp>
        <p:nvSpPr>
          <p:cNvPr id="4" name="Slide Number Placeholder 5">
            <a:extLst>
              <a:ext uri="{FF2B5EF4-FFF2-40B4-BE49-F238E27FC236}">
                <a16:creationId xmlns:a16="http://schemas.microsoft.com/office/drawing/2014/main" id="{75DF075A-F997-DD4F-A1D4-62F7809FD507}"/>
              </a:ext>
            </a:extLst>
          </p:cNvPr>
          <p:cNvSpPr>
            <a:spLocks noGrp="1"/>
          </p:cNvSpPr>
          <p:nvPr>
            <p:ph type="sldNum" sz="quarter" idx="12"/>
          </p:nvPr>
        </p:nvSpPr>
        <p:spPr>
          <a:xfrm>
            <a:off x="457199" y="6263639"/>
            <a:ext cx="352097" cy="365760"/>
          </a:xfrm>
        </p:spPr>
        <p:txBody>
          <a:bodyPr/>
          <a:lstStyle>
            <a:lvl1pPr>
              <a:defRPr>
                <a:solidFill>
                  <a:schemeClr val="tx1"/>
                </a:solidFill>
              </a:defRPr>
            </a:lvl1pPr>
          </a:lstStyle>
          <a:p>
            <a:fld id="{C53E075B-3175-45CF-B3C7-FEDF3F5961E3}" type="slidenum">
              <a:rPr lang="en-US" smtClean="0"/>
              <a:pPr/>
              <a:t>‹#›</a:t>
            </a:fld>
            <a:endParaRPr lang="en-US" dirty="0"/>
          </a:p>
        </p:txBody>
      </p:sp>
      <p:pic>
        <p:nvPicPr>
          <p:cNvPr id="6" name="Picture 5">
            <a:extLst>
              <a:ext uri="{FF2B5EF4-FFF2-40B4-BE49-F238E27FC236}">
                <a16:creationId xmlns:a16="http://schemas.microsoft.com/office/drawing/2014/main" id="{9A8872FF-F4A9-EC4C-AFA7-65B0DF88167F}"/>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0482419" y="6352479"/>
            <a:ext cx="1362108" cy="408632"/>
          </a:xfrm>
          <a:prstGeom prst="rect">
            <a:avLst/>
          </a:prstGeom>
        </p:spPr>
      </p:pic>
    </p:spTree>
    <p:extLst>
      <p:ext uri="{BB962C8B-B14F-4D97-AF65-F5344CB8AC3E}">
        <p14:creationId xmlns:p14="http://schemas.microsoft.com/office/powerpoint/2010/main" val="2483158593"/>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ver 2 - dark layout">
    <p:bg>
      <p:bgRef idx="1001">
        <a:schemeClr val="bg2"/>
      </p:bgRef>
    </p:bg>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BBF4556C-7350-8344-8FD3-376E341E16C7}"/>
              </a:ext>
            </a:extLst>
          </p:cNvPr>
          <p:cNvSpPr>
            <a:spLocks noGrp="1"/>
          </p:cNvSpPr>
          <p:nvPr>
            <p:ph type="ctrTitle"/>
          </p:nvPr>
        </p:nvSpPr>
        <p:spPr>
          <a:xfrm>
            <a:off x="1499616" y="2052083"/>
            <a:ext cx="8169317" cy="1579267"/>
          </a:xfrm>
        </p:spPr>
        <p:txBody>
          <a:bodyPr anchor="b">
            <a:noAutofit/>
          </a:bodyPr>
          <a:lstStyle>
            <a:lvl1pPr algn="l">
              <a:defRPr sz="3600" b="1">
                <a:solidFill>
                  <a:schemeClr val="accent6"/>
                </a:solidFill>
              </a:defRPr>
            </a:lvl1pPr>
          </a:lstStyle>
          <a:p>
            <a:r>
              <a:rPr lang="en-US"/>
              <a:t>Click to edit Master title style</a:t>
            </a:r>
            <a:endParaRPr lang="en-US" dirty="0"/>
          </a:p>
        </p:txBody>
      </p:sp>
      <p:sp>
        <p:nvSpPr>
          <p:cNvPr id="17" name="Subtitle 2">
            <a:extLst>
              <a:ext uri="{FF2B5EF4-FFF2-40B4-BE49-F238E27FC236}">
                <a16:creationId xmlns:a16="http://schemas.microsoft.com/office/drawing/2014/main" id="{57AC9073-4735-234C-8722-537F8383011D}"/>
              </a:ext>
            </a:extLst>
          </p:cNvPr>
          <p:cNvSpPr>
            <a:spLocks noGrp="1"/>
          </p:cNvSpPr>
          <p:nvPr>
            <p:ph type="subTitle" idx="1"/>
          </p:nvPr>
        </p:nvSpPr>
        <p:spPr>
          <a:xfrm>
            <a:off x="1500190" y="3885739"/>
            <a:ext cx="8171383" cy="457200"/>
          </a:xfrm>
          <a:prstGeom prst="rect">
            <a:avLst/>
          </a:prstGeom>
        </p:spPr>
        <p:txBody>
          <a:bodyPr lIns="0" tIns="0" rIns="0" bIns="0">
            <a:noAutofit/>
          </a:bodyPr>
          <a:lstStyle>
            <a:lvl1pPr marL="0" indent="0" algn="l">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8" name="Text Placeholder 2">
            <a:extLst>
              <a:ext uri="{FF2B5EF4-FFF2-40B4-BE49-F238E27FC236}">
                <a16:creationId xmlns:a16="http://schemas.microsoft.com/office/drawing/2014/main" id="{FBEE8D4C-39E3-9745-8EF7-EE363873ECE4}"/>
              </a:ext>
            </a:extLst>
          </p:cNvPr>
          <p:cNvSpPr>
            <a:spLocks noGrp="1"/>
          </p:cNvSpPr>
          <p:nvPr>
            <p:ph type="body" idx="12" hasCustomPrompt="1"/>
          </p:nvPr>
        </p:nvSpPr>
        <p:spPr>
          <a:xfrm>
            <a:off x="1499617" y="4987532"/>
            <a:ext cx="4013178" cy="365125"/>
          </a:xfrm>
          <a:prstGeom prst="rect">
            <a:avLst/>
          </a:prstGeom>
        </p:spPr>
        <p:txBody>
          <a:bodyPr wrap="none"/>
          <a:lstStyle>
            <a:lvl1pPr marL="0" indent="0">
              <a:buNone/>
              <a:defRPr sz="1200">
                <a:solidFill>
                  <a:schemeClr val="tx1"/>
                </a:solidFill>
              </a:defRPr>
            </a:lvl1pPr>
            <a:lvl2pPr marL="457200" indent="0">
              <a:buNone/>
              <a:defRPr>
                <a:solidFill>
                  <a:schemeClr val="bg2"/>
                </a:solidFill>
              </a:defRPr>
            </a:lvl2pPr>
            <a:lvl3pPr marL="914400" indent="0">
              <a:buNone/>
              <a:defRPr>
                <a:solidFill>
                  <a:schemeClr val="bg2"/>
                </a:solidFill>
              </a:defRPr>
            </a:lvl3pPr>
            <a:lvl4pPr marL="1371600" indent="0">
              <a:buNone/>
              <a:defRPr>
                <a:solidFill>
                  <a:schemeClr val="bg2"/>
                </a:solidFill>
              </a:defRPr>
            </a:lvl4pPr>
            <a:lvl5pPr marL="1828800" indent="0">
              <a:buNone/>
              <a:defRPr>
                <a:solidFill>
                  <a:schemeClr val="bg2"/>
                </a:solidFill>
              </a:defRPr>
            </a:lvl5pPr>
          </a:lstStyle>
          <a:p>
            <a:pPr lvl="0"/>
            <a:r>
              <a:rPr lang="en-US" dirty="0"/>
              <a:t>Click to edit date</a:t>
            </a:r>
          </a:p>
        </p:txBody>
      </p:sp>
      <p:sp>
        <p:nvSpPr>
          <p:cNvPr id="21" name="Footer Placeholder 4">
            <a:extLst>
              <a:ext uri="{FF2B5EF4-FFF2-40B4-BE49-F238E27FC236}">
                <a16:creationId xmlns:a16="http://schemas.microsoft.com/office/drawing/2014/main" id="{4242CFFB-365C-1E4A-856E-A39BC59F67DA}"/>
              </a:ext>
            </a:extLst>
          </p:cNvPr>
          <p:cNvSpPr>
            <a:spLocks noGrp="1"/>
          </p:cNvSpPr>
          <p:nvPr>
            <p:ph type="ftr" sz="quarter" idx="11"/>
          </p:nvPr>
        </p:nvSpPr>
        <p:spPr>
          <a:xfrm>
            <a:off x="1499617" y="6325193"/>
            <a:ext cx="1198179" cy="303572"/>
          </a:xfrm>
          <a:prstGeom prst="rect">
            <a:avLst/>
          </a:prstGeom>
        </p:spPr>
        <p:txBody>
          <a:bodyPr/>
          <a:lstStyle/>
          <a:p>
            <a:r>
              <a:rPr lang="en-US" dirty="0"/>
              <a:t>© 2023 Cognizant</a:t>
            </a:r>
          </a:p>
        </p:txBody>
      </p:sp>
      <p:pic>
        <p:nvPicPr>
          <p:cNvPr id="9" name="Logo">
            <a:extLst>
              <a:ext uri="{FF2B5EF4-FFF2-40B4-BE49-F238E27FC236}">
                <a16:creationId xmlns:a16="http://schemas.microsoft.com/office/drawing/2014/main" id="{9CD10274-ED9E-6941-BC52-E5F595957017}"/>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723899" y="989145"/>
            <a:ext cx="3228342" cy="566677"/>
          </a:xfrm>
          <a:prstGeom prst="rect">
            <a:avLst/>
          </a:prstGeom>
        </p:spPr>
      </p:pic>
    </p:spTree>
    <p:extLst>
      <p:ext uri="{BB962C8B-B14F-4D97-AF65-F5344CB8AC3E}">
        <p14:creationId xmlns:p14="http://schemas.microsoft.com/office/powerpoint/2010/main" val="4154836610"/>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ver 2 - light layout">
    <p:bg>
      <p:bgRef idx="1001">
        <a:schemeClr val="bg2"/>
      </p:bgRef>
    </p:bg>
    <p:spTree>
      <p:nvGrpSpPr>
        <p:cNvPr id="1" name=""/>
        <p:cNvGrpSpPr/>
        <p:nvPr/>
      </p:nvGrpSpPr>
      <p:grpSpPr>
        <a:xfrm>
          <a:off x="0" y="0"/>
          <a:ext cx="0" cy="0"/>
          <a:chOff x="0" y="0"/>
          <a:chExt cx="0" cy="0"/>
        </a:xfrm>
      </p:grpSpPr>
      <p:sp>
        <p:nvSpPr>
          <p:cNvPr id="21" name="Footer Placeholder 4">
            <a:extLst>
              <a:ext uri="{FF2B5EF4-FFF2-40B4-BE49-F238E27FC236}">
                <a16:creationId xmlns:a16="http://schemas.microsoft.com/office/drawing/2014/main" id="{4242CFFB-365C-1E4A-856E-A39BC59F67DA}"/>
              </a:ext>
            </a:extLst>
          </p:cNvPr>
          <p:cNvSpPr>
            <a:spLocks noGrp="1"/>
          </p:cNvSpPr>
          <p:nvPr>
            <p:ph type="ftr" sz="quarter" idx="11"/>
          </p:nvPr>
        </p:nvSpPr>
        <p:spPr>
          <a:xfrm>
            <a:off x="1499617" y="6325193"/>
            <a:ext cx="1198179" cy="303572"/>
          </a:xfrm>
          <a:prstGeom prst="rect">
            <a:avLst/>
          </a:prstGeom>
        </p:spPr>
        <p:txBody>
          <a:bodyPr/>
          <a:lstStyle/>
          <a:p>
            <a:r>
              <a:rPr lang="en-US" dirty="0"/>
              <a:t>© 2023 Cognizant</a:t>
            </a:r>
          </a:p>
        </p:txBody>
      </p:sp>
      <p:pic>
        <p:nvPicPr>
          <p:cNvPr id="9" name="Logo">
            <a:extLst>
              <a:ext uri="{FF2B5EF4-FFF2-40B4-BE49-F238E27FC236}">
                <a16:creationId xmlns:a16="http://schemas.microsoft.com/office/drawing/2014/main" id="{9CD10274-ED9E-6941-BC52-E5F595957017}"/>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723899" y="989145"/>
            <a:ext cx="3228341" cy="566677"/>
          </a:xfrm>
          <a:prstGeom prst="rect">
            <a:avLst/>
          </a:prstGeom>
        </p:spPr>
      </p:pic>
      <p:sp>
        <p:nvSpPr>
          <p:cNvPr id="8" name="Title 1">
            <a:extLst>
              <a:ext uri="{FF2B5EF4-FFF2-40B4-BE49-F238E27FC236}">
                <a16:creationId xmlns:a16="http://schemas.microsoft.com/office/drawing/2014/main" id="{1DE8E3D3-C194-B841-B075-DAC84FCD3889}"/>
              </a:ext>
            </a:extLst>
          </p:cNvPr>
          <p:cNvSpPr>
            <a:spLocks noGrp="1"/>
          </p:cNvSpPr>
          <p:nvPr>
            <p:ph type="ctrTitle"/>
          </p:nvPr>
        </p:nvSpPr>
        <p:spPr>
          <a:xfrm>
            <a:off x="1499616" y="2052083"/>
            <a:ext cx="8169317" cy="1579267"/>
          </a:xfrm>
        </p:spPr>
        <p:txBody>
          <a:bodyPr anchor="b">
            <a:noAutofit/>
          </a:bodyPr>
          <a:lstStyle>
            <a:lvl1pPr algn="l">
              <a:defRPr sz="3600" b="1">
                <a:solidFill>
                  <a:schemeClr val="accent3"/>
                </a:solidFill>
              </a:defRPr>
            </a:lvl1pPr>
          </a:lstStyle>
          <a:p>
            <a:r>
              <a:rPr lang="en-US"/>
              <a:t>Click to edit Master title style</a:t>
            </a:r>
            <a:endParaRPr lang="en-US" dirty="0"/>
          </a:p>
        </p:txBody>
      </p:sp>
      <p:sp>
        <p:nvSpPr>
          <p:cNvPr id="11" name="Subtitle 2">
            <a:extLst>
              <a:ext uri="{FF2B5EF4-FFF2-40B4-BE49-F238E27FC236}">
                <a16:creationId xmlns:a16="http://schemas.microsoft.com/office/drawing/2014/main" id="{BAFE488B-546A-F04A-B54A-A8A9E81A67A0}"/>
              </a:ext>
            </a:extLst>
          </p:cNvPr>
          <p:cNvSpPr>
            <a:spLocks noGrp="1"/>
          </p:cNvSpPr>
          <p:nvPr>
            <p:ph type="subTitle" idx="1"/>
          </p:nvPr>
        </p:nvSpPr>
        <p:spPr>
          <a:xfrm>
            <a:off x="1500190" y="3885739"/>
            <a:ext cx="8171383" cy="457200"/>
          </a:xfrm>
          <a:prstGeom prst="rect">
            <a:avLst/>
          </a:prstGeom>
        </p:spPr>
        <p:txBody>
          <a:bodyPr lIns="0" tIns="0" rIns="0" bIns="0">
            <a:noAutofit/>
          </a:bodyPr>
          <a:lstStyle>
            <a:lvl1pPr marL="0" indent="0" algn="l">
              <a:buNone/>
              <a:defRPr sz="20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2" name="Text Placeholder 2">
            <a:extLst>
              <a:ext uri="{FF2B5EF4-FFF2-40B4-BE49-F238E27FC236}">
                <a16:creationId xmlns:a16="http://schemas.microsoft.com/office/drawing/2014/main" id="{2D785364-026C-1848-826F-235C8A0AC5F5}"/>
              </a:ext>
            </a:extLst>
          </p:cNvPr>
          <p:cNvSpPr>
            <a:spLocks noGrp="1"/>
          </p:cNvSpPr>
          <p:nvPr>
            <p:ph type="body" idx="12" hasCustomPrompt="1"/>
          </p:nvPr>
        </p:nvSpPr>
        <p:spPr>
          <a:xfrm>
            <a:off x="1499617" y="4987532"/>
            <a:ext cx="4013178" cy="365125"/>
          </a:xfrm>
          <a:prstGeom prst="rect">
            <a:avLst/>
          </a:prstGeom>
        </p:spPr>
        <p:txBody>
          <a:bodyPr wrap="none"/>
          <a:lstStyle>
            <a:lvl1pPr marL="0" indent="0">
              <a:buNone/>
              <a:defRPr sz="1200">
                <a:solidFill>
                  <a:schemeClr val="tx1"/>
                </a:solidFill>
              </a:defRPr>
            </a:lvl1pPr>
            <a:lvl2pPr marL="457200" indent="0">
              <a:buNone/>
              <a:defRPr>
                <a:solidFill>
                  <a:schemeClr val="bg2"/>
                </a:solidFill>
              </a:defRPr>
            </a:lvl2pPr>
            <a:lvl3pPr marL="914400" indent="0">
              <a:buNone/>
              <a:defRPr>
                <a:solidFill>
                  <a:schemeClr val="bg2"/>
                </a:solidFill>
              </a:defRPr>
            </a:lvl3pPr>
            <a:lvl4pPr marL="1371600" indent="0">
              <a:buNone/>
              <a:defRPr>
                <a:solidFill>
                  <a:schemeClr val="bg2"/>
                </a:solidFill>
              </a:defRPr>
            </a:lvl4pPr>
            <a:lvl5pPr marL="1828800" indent="0">
              <a:buNone/>
              <a:defRPr>
                <a:solidFill>
                  <a:schemeClr val="bg2"/>
                </a:solidFill>
              </a:defRPr>
            </a:lvl5pPr>
          </a:lstStyle>
          <a:p>
            <a:pPr lvl="0"/>
            <a:r>
              <a:rPr lang="en-US" dirty="0"/>
              <a:t>Click to edit date</a:t>
            </a:r>
          </a:p>
        </p:txBody>
      </p:sp>
    </p:spTree>
    <p:extLst>
      <p:ext uri="{BB962C8B-B14F-4D97-AF65-F5344CB8AC3E}">
        <p14:creationId xmlns:p14="http://schemas.microsoft.com/office/powerpoint/2010/main" val="3140208155"/>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5BF505-C9D5-403B-9D3B-321A20493A1A}"/>
              </a:ext>
            </a:extLst>
          </p:cNvPr>
          <p:cNvSpPr>
            <a:spLocks noGrp="1"/>
          </p:cNvSpPr>
          <p:nvPr>
            <p:ph type="title" hasCustomPrompt="1"/>
          </p:nvPr>
        </p:nvSpPr>
        <p:spPr/>
        <p:txBody>
          <a:bodyPr/>
          <a:lstStyle>
            <a:lvl1pPr marL="0" indent="0">
              <a:buClr>
                <a:schemeClr val="accent3"/>
              </a:buClr>
              <a:buFont typeface="+mj-lt"/>
              <a:buNone/>
              <a:defRPr>
                <a:solidFill>
                  <a:schemeClr val="tx1"/>
                </a:solidFill>
              </a:defRPr>
            </a:lvl1pPr>
          </a:lstStyle>
          <a:p>
            <a:r>
              <a:rPr lang="en-US" dirty="0"/>
              <a:t>Click to edit TOC Master title style</a:t>
            </a:r>
          </a:p>
        </p:txBody>
      </p:sp>
      <p:sp>
        <p:nvSpPr>
          <p:cNvPr id="5" name="Footer Placeholder 4">
            <a:extLst>
              <a:ext uri="{FF2B5EF4-FFF2-40B4-BE49-F238E27FC236}">
                <a16:creationId xmlns:a16="http://schemas.microsoft.com/office/drawing/2014/main" id="{343522F2-32CA-4802-9320-A58D8A6DF4C2}"/>
              </a:ext>
            </a:extLst>
          </p:cNvPr>
          <p:cNvSpPr>
            <a:spLocks noGrp="1"/>
          </p:cNvSpPr>
          <p:nvPr>
            <p:ph type="ftr" sz="quarter" idx="11"/>
          </p:nvPr>
        </p:nvSpPr>
        <p:spPr>
          <a:xfrm>
            <a:off x="1042416" y="6325193"/>
            <a:ext cx="1198179" cy="303572"/>
          </a:xfrm>
          <a:prstGeom prst="rect">
            <a:avLst/>
          </a:prstGeom>
        </p:spPr>
        <p:txBody>
          <a:bodyPr/>
          <a:lstStyle>
            <a:lvl1pPr>
              <a:defRPr>
                <a:solidFill>
                  <a:schemeClr val="tx1"/>
                </a:solidFill>
              </a:defRPr>
            </a:lvl1pPr>
          </a:lstStyle>
          <a:p>
            <a:r>
              <a:rPr lang="en-US" dirty="0"/>
              <a:t>© 2023 Cognizant</a:t>
            </a:r>
          </a:p>
        </p:txBody>
      </p:sp>
      <p:sp>
        <p:nvSpPr>
          <p:cNvPr id="6" name="Slide Number Placeholder 5">
            <a:extLst>
              <a:ext uri="{FF2B5EF4-FFF2-40B4-BE49-F238E27FC236}">
                <a16:creationId xmlns:a16="http://schemas.microsoft.com/office/drawing/2014/main" id="{F5B500E8-DB39-442F-AD4A-610EB529CDB1}"/>
              </a:ext>
            </a:extLst>
          </p:cNvPr>
          <p:cNvSpPr>
            <a:spLocks noGrp="1"/>
          </p:cNvSpPr>
          <p:nvPr>
            <p:ph type="sldNum" sz="quarter" idx="12"/>
          </p:nvPr>
        </p:nvSpPr>
        <p:spPr>
          <a:xfrm>
            <a:off x="457199" y="6325299"/>
            <a:ext cx="352097" cy="304100"/>
          </a:xfrm>
          <a:prstGeom prst="rect">
            <a:avLst/>
          </a:prstGeom>
        </p:spPr>
        <p:txBody>
          <a:bodyPr/>
          <a:lstStyle>
            <a:lvl1pPr>
              <a:defRPr>
                <a:solidFill>
                  <a:schemeClr val="tx1"/>
                </a:solidFill>
              </a:defRPr>
            </a:lvl1pPr>
          </a:lstStyle>
          <a:p>
            <a:fld id="{C53E075B-3175-45CF-B3C7-FEDF3F5961E3}" type="slidenum">
              <a:rPr lang="en-US" smtClean="0"/>
              <a:pPr/>
              <a:t>‹#›</a:t>
            </a:fld>
            <a:endParaRPr lang="en-US" dirty="0"/>
          </a:p>
        </p:txBody>
      </p:sp>
      <p:sp>
        <p:nvSpPr>
          <p:cNvPr id="7" name="Content Placeholder 3">
            <a:extLst>
              <a:ext uri="{FF2B5EF4-FFF2-40B4-BE49-F238E27FC236}">
                <a16:creationId xmlns:a16="http://schemas.microsoft.com/office/drawing/2014/main" id="{81757621-CF57-B04A-880F-50800569DC7D}"/>
              </a:ext>
            </a:extLst>
          </p:cNvPr>
          <p:cNvSpPr>
            <a:spLocks noGrp="1"/>
          </p:cNvSpPr>
          <p:nvPr>
            <p:ph sz="half" idx="2"/>
          </p:nvPr>
        </p:nvSpPr>
        <p:spPr>
          <a:xfrm>
            <a:off x="457200" y="1700784"/>
            <a:ext cx="11368088" cy="3959081"/>
          </a:xfrm>
          <a:prstGeom prst="rect">
            <a:avLst/>
          </a:prstGeom>
        </p:spPr>
        <p:txBody>
          <a:bodyPr/>
          <a:lstStyle>
            <a:lvl1pPr marL="457200" indent="-457200">
              <a:lnSpc>
                <a:spcPct val="100000"/>
              </a:lnSpc>
              <a:buFont typeface="+mj-lt"/>
              <a:buAutoNum type="arabicPeriod"/>
              <a:tabLst/>
              <a:defRPr sz="1800">
                <a:solidFill>
                  <a:schemeClr val="tx1"/>
                </a:solidFill>
              </a:defRPr>
            </a:lvl1pPr>
            <a:lvl2pPr marL="690563" indent="-230188">
              <a:lnSpc>
                <a:spcPct val="100000"/>
              </a:lnSpc>
              <a:buFont typeface="Arial" panose="020B0604020202020204" pitchFamily="34" charset="0"/>
              <a:buChar char="•"/>
              <a:tabLst/>
              <a:defRPr sz="1800">
                <a:solidFill>
                  <a:schemeClr val="tx1"/>
                </a:solidFill>
              </a:defRPr>
            </a:lvl2pPr>
            <a:lvl3pPr marL="976313" indent="-230188">
              <a:lnSpc>
                <a:spcPct val="100000"/>
              </a:lnSpc>
              <a:buFont typeface="Cambria" panose="02040503050406030204" pitchFamily="18" charset="0"/>
              <a:buChar char="⎻"/>
              <a:tabLst/>
              <a:defRPr sz="1800">
                <a:solidFill>
                  <a:schemeClr val="tx1"/>
                </a:solidFill>
              </a:defRPr>
            </a:lvl3pPr>
            <a:lvl4pPr>
              <a:lnSpc>
                <a:spcPct val="100000"/>
              </a:lnSpc>
              <a:defRPr>
                <a:solidFill>
                  <a:schemeClr val="tx1"/>
                </a:solidFill>
              </a:defRPr>
            </a:lvl4pPr>
            <a:lvl5pPr>
              <a:lnSpc>
                <a:spcPct val="100000"/>
              </a:lnSpc>
              <a:defRPr>
                <a:solidFill>
                  <a:schemeClr val="tx1"/>
                </a:solidFill>
              </a:defRPr>
            </a:lvl5pPr>
          </a:lstStyle>
          <a:p>
            <a:pPr lvl="0"/>
            <a:r>
              <a:rPr lang="en-US"/>
              <a:t>Click to edit Master text styles</a:t>
            </a:r>
          </a:p>
          <a:p>
            <a:pPr lvl="1"/>
            <a:r>
              <a:rPr lang="en-US"/>
              <a:t>Second level</a:t>
            </a:r>
          </a:p>
          <a:p>
            <a:pPr lvl="2"/>
            <a:r>
              <a:rPr lang="en-US"/>
              <a:t>Third level</a:t>
            </a:r>
          </a:p>
        </p:txBody>
      </p:sp>
      <p:pic>
        <p:nvPicPr>
          <p:cNvPr id="9" name="Picture 8">
            <a:extLst>
              <a:ext uri="{FF2B5EF4-FFF2-40B4-BE49-F238E27FC236}">
                <a16:creationId xmlns:a16="http://schemas.microsoft.com/office/drawing/2014/main" id="{2D4D26F9-1077-4443-A17C-B4C76A2FF603}"/>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10468530" y="6352478"/>
            <a:ext cx="1362108" cy="408632"/>
          </a:xfrm>
          <a:prstGeom prst="rect">
            <a:avLst/>
          </a:prstGeom>
        </p:spPr>
      </p:pic>
    </p:spTree>
    <p:extLst>
      <p:ext uri="{BB962C8B-B14F-4D97-AF65-F5344CB8AC3E}">
        <p14:creationId xmlns:p14="http://schemas.microsoft.com/office/powerpoint/2010/main" val="2486015738"/>
      </p:ext>
    </p:extLst>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losing">
    <p:bg>
      <p:bgRef idx="1001">
        <a:schemeClr val="bg2"/>
      </p:bgRef>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00EC9DA8-4888-CD46-8867-018922635CC9}"/>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4902199" y="-16933"/>
            <a:ext cx="7307799" cy="6874933"/>
          </a:xfrm>
          <a:prstGeom prst="rect">
            <a:avLst/>
          </a:prstGeom>
        </p:spPr>
      </p:pic>
      <p:sp>
        <p:nvSpPr>
          <p:cNvPr id="2" name="Title 1">
            <a:extLst>
              <a:ext uri="{FF2B5EF4-FFF2-40B4-BE49-F238E27FC236}">
                <a16:creationId xmlns:a16="http://schemas.microsoft.com/office/drawing/2014/main" id="{D545B5F9-B0CC-474A-9C3C-A26A32768AF8}"/>
              </a:ext>
            </a:extLst>
          </p:cNvPr>
          <p:cNvSpPr>
            <a:spLocks noGrp="1"/>
          </p:cNvSpPr>
          <p:nvPr>
            <p:ph type="ctrTitle"/>
          </p:nvPr>
        </p:nvSpPr>
        <p:spPr>
          <a:xfrm>
            <a:off x="1042416" y="1903671"/>
            <a:ext cx="6053327" cy="1846659"/>
          </a:xfrm>
        </p:spPr>
        <p:txBody>
          <a:bodyPr wrap="square" anchor="ctr" anchorCtr="0">
            <a:spAutoFit/>
          </a:bodyPr>
          <a:lstStyle>
            <a:lvl1pPr algn="l">
              <a:defRPr sz="6000" b="1">
                <a:solidFill>
                  <a:schemeClr val="tx1"/>
                </a:solidFill>
              </a:defRPr>
            </a:lvl1pPr>
          </a:lstStyle>
          <a:p>
            <a:r>
              <a:rPr lang="en-US"/>
              <a:t>Click to edit Master title style</a:t>
            </a:r>
            <a:endParaRPr lang="en-US" dirty="0"/>
          </a:p>
        </p:txBody>
      </p:sp>
      <p:sp>
        <p:nvSpPr>
          <p:cNvPr id="5" name="Footer Placeholder 4">
            <a:extLst>
              <a:ext uri="{FF2B5EF4-FFF2-40B4-BE49-F238E27FC236}">
                <a16:creationId xmlns:a16="http://schemas.microsoft.com/office/drawing/2014/main" id="{C109DE29-D9FA-4B0E-A7C0-43DB36D3CDC1}"/>
              </a:ext>
            </a:extLst>
          </p:cNvPr>
          <p:cNvSpPr>
            <a:spLocks noGrp="1"/>
          </p:cNvSpPr>
          <p:nvPr>
            <p:ph type="ftr" sz="quarter" idx="11"/>
          </p:nvPr>
        </p:nvSpPr>
        <p:spPr>
          <a:xfrm>
            <a:off x="1042416" y="6325193"/>
            <a:ext cx="1198179" cy="303572"/>
          </a:xfrm>
          <a:prstGeom prst="rect">
            <a:avLst/>
          </a:prstGeom>
        </p:spPr>
        <p:txBody>
          <a:bodyPr/>
          <a:lstStyle>
            <a:lvl1pPr>
              <a:defRPr>
                <a:solidFill>
                  <a:schemeClr val="tx1"/>
                </a:solidFill>
              </a:defRPr>
            </a:lvl1pPr>
          </a:lstStyle>
          <a:p>
            <a:r>
              <a:rPr lang="en-US" dirty="0"/>
              <a:t>© 2023 Cognizant</a:t>
            </a:r>
          </a:p>
        </p:txBody>
      </p:sp>
      <p:sp>
        <p:nvSpPr>
          <p:cNvPr id="6" name="Slide Number Placeholder 5">
            <a:extLst>
              <a:ext uri="{FF2B5EF4-FFF2-40B4-BE49-F238E27FC236}">
                <a16:creationId xmlns:a16="http://schemas.microsoft.com/office/drawing/2014/main" id="{7357FC31-4B65-4AE0-A928-66D0B6CC0E7D}"/>
              </a:ext>
            </a:extLst>
          </p:cNvPr>
          <p:cNvSpPr>
            <a:spLocks noGrp="1"/>
          </p:cNvSpPr>
          <p:nvPr>
            <p:ph type="sldNum" sz="quarter" idx="12"/>
          </p:nvPr>
        </p:nvSpPr>
        <p:spPr>
          <a:xfrm>
            <a:off x="457199" y="6325299"/>
            <a:ext cx="352097" cy="304100"/>
          </a:xfrm>
          <a:prstGeom prst="rect">
            <a:avLst/>
          </a:prstGeom>
        </p:spPr>
        <p:txBody>
          <a:bodyPr/>
          <a:lstStyle>
            <a:lvl1pPr>
              <a:defRPr>
                <a:solidFill>
                  <a:schemeClr val="tx1"/>
                </a:solidFill>
              </a:defRPr>
            </a:lvl1pPr>
          </a:lstStyle>
          <a:p>
            <a:fld id="{C53E075B-3175-45CF-B3C7-FEDF3F5961E3}" type="slidenum">
              <a:rPr lang="en-US" smtClean="0"/>
              <a:pPr/>
              <a:t>‹#›</a:t>
            </a:fld>
            <a:endParaRPr lang="en-US" dirty="0"/>
          </a:p>
        </p:txBody>
      </p:sp>
      <p:sp>
        <p:nvSpPr>
          <p:cNvPr id="14" name="Text Placeholder 12">
            <a:extLst>
              <a:ext uri="{FF2B5EF4-FFF2-40B4-BE49-F238E27FC236}">
                <a16:creationId xmlns:a16="http://schemas.microsoft.com/office/drawing/2014/main" id="{C7BDEB1A-BAD0-BF40-B60C-ADBD28409201}"/>
              </a:ext>
            </a:extLst>
          </p:cNvPr>
          <p:cNvSpPr>
            <a:spLocks noGrp="1"/>
          </p:cNvSpPr>
          <p:nvPr>
            <p:ph type="body" sz="quarter" idx="13"/>
          </p:nvPr>
        </p:nvSpPr>
        <p:spPr>
          <a:xfrm>
            <a:off x="1041400" y="3897548"/>
            <a:ext cx="6053322" cy="1295400"/>
          </a:xfrm>
          <a:prstGeom prst="rect">
            <a:avLst/>
          </a:prstGeom>
        </p:spPr>
        <p:txBody>
          <a:bodyPr/>
          <a:lstStyle/>
          <a:p>
            <a:pPr lvl="0"/>
            <a:r>
              <a:rPr lang="en-US"/>
              <a:t>Click to edit Master text styles</a:t>
            </a:r>
          </a:p>
        </p:txBody>
      </p:sp>
      <p:pic>
        <p:nvPicPr>
          <p:cNvPr id="11" name="Logo">
            <a:extLst>
              <a:ext uri="{FF2B5EF4-FFF2-40B4-BE49-F238E27FC236}">
                <a16:creationId xmlns:a16="http://schemas.microsoft.com/office/drawing/2014/main" id="{3255087C-F40D-2E4F-A55B-4F9057EEE578}"/>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472758" y="381864"/>
            <a:ext cx="2067983" cy="620394"/>
          </a:xfrm>
          <a:prstGeom prst="rect">
            <a:avLst/>
          </a:prstGeom>
        </p:spPr>
      </p:pic>
    </p:spTree>
    <p:extLst>
      <p:ext uri="{BB962C8B-B14F-4D97-AF65-F5344CB8AC3E}">
        <p14:creationId xmlns:p14="http://schemas.microsoft.com/office/powerpoint/2010/main" val="660590956"/>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656">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Divider 1 - gradient 1">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DA787BDE-83D1-3544-AC4E-1CFD5F6025F1}"/>
              </a:ext>
            </a:extLst>
          </p:cNvPr>
          <p:cNvPicPr>
            <a:picLocks noChangeAspect="1"/>
          </p:cNvPicPr>
          <p:nvPr userDrawn="1"/>
        </p:nvPicPr>
        <p:blipFill rotWithShape="1">
          <a:blip r:embed="rId2" cstate="hqprint">
            <a:extLst>
              <a:ext uri="{28A0092B-C50C-407E-A947-70E740481C1C}">
                <a14:useLocalDpi xmlns:a14="http://schemas.microsoft.com/office/drawing/2010/main"/>
              </a:ext>
            </a:extLst>
          </a:blip>
          <a:srcRect l="337" t="337"/>
          <a:stretch/>
        </p:blipFill>
        <p:spPr>
          <a:xfrm>
            <a:off x="0" y="0"/>
            <a:ext cx="12192000" cy="6858000"/>
          </a:xfrm>
          <a:prstGeom prst="rect">
            <a:avLst/>
          </a:prstGeom>
        </p:spPr>
      </p:pic>
      <p:sp>
        <p:nvSpPr>
          <p:cNvPr id="5" name="Footer Placeholder 4">
            <a:extLst>
              <a:ext uri="{FF2B5EF4-FFF2-40B4-BE49-F238E27FC236}">
                <a16:creationId xmlns:a16="http://schemas.microsoft.com/office/drawing/2014/main" id="{C109DE29-D9FA-4B0E-A7C0-43DB36D3CDC1}"/>
              </a:ext>
            </a:extLst>
          </p:cNvPr>
          <p:cNvSpPr>
            <a:spLocks noGrp="1"/>
          </p:cNvSpPr>
          <p:nvPr>
            <p:ph type="ftr" sz="quarter" idx="11"/>
          </p:nvPr>
        </p:nvSpPr>
        <p:spPr>
          <a:xfrm>
            <a:off x="1042416" y="6325193"/>
            <a:ext cx="1198179" cy="303572"/>
          </a:xfrm>
          <a:prstGeom prst="rect">
            <a:avLst/>
          </a:prstGeom>
        </p:spPr>
        <p:txBody>
          <a:bodyPr/>
          <a:lstStyle>
            <a:lvl1pPr>
              <a:defRPr>
                <a:solidFill>
                  <a:schemeClr val="bg2"/>
                </a:solidFill>
              </a:defRPr>
            </a:lvl1pPr>
          </a:lstStyle>
          <a:p>
            <a:r>
              <a:rPr lang="en-US" dirty="0"/>
              <a:t>© 2023 Cognizant</a:t>
            </a:r>
          </a:p>
        </p:txBody>
      </p:sp>
      <p:sp>
        <p:nvSpPr>
          <p:cNvPr id="6" name="Slide Number Placeholder 5">
            <a:extLst>
              <a:ext uri="{FF2B5EF4-FFF2-40B4-BE49-F238E27FC236}">
                <a16:creationId xmlns:a16="http://schemas.microsoft.com/office/drawing/2014/main" id="{7357FC31-4B65-4AE0-A928-66D0B6CC0E7D}"/>
              </a:ext>
            </a:extLst>
          </p:cNvPr>
          <p:cNvSpPr>
            <a:spLocks noGrp="1"/>
          </p:cNvSpPr>
          <p:nvPr>
            <p:ph type="sldNum" sz="quarter" idx="12"/>
          </p:nvPr>
        </p:nvSpPr>
        <p:spPr>
          <a:xfrm>
            <a:off x="457199" y="6325299"/>
            <a:ext cx="352097" cy="304100"/>
          </a:xfrm>
          <a:prstGeom prst="rect">
            <a:avLst/>
          </a:prstGeom>
        </p:spPr>
        <p:txBody>
          <a:bodyPr/>
          <a:lstStyle>
            <a:lvl1pPr>
              <a:defRPr>
                <a:solidFill>
                  <a:schemeClr val="bg2"/>
                </a:solidFill>
              </a:defRPr>
            </a:lvl1pPr>
          </a:lstStyle>
          <a:p>
            <a:fld id="{C53E075B-3175-45CF-B3C7-FEDF3F5961E3}" type="slidenum">
              <a:rPr lang="en-US" smtClean="0"/>
              <a:pPr/>
              <a:t>‹#›</a:t>
            </a:fld>
            <a:endParaRPr lang="en-US" dirty="0"/>
          </a:p>
        </p:txBody>
      </p:sp>
      <p:sp>
        <p:nvSpPr>
          <p:cNvPr id="12" name="Title 1">
            <a:extLst>
              <a:ext uri="{FF2B5EF4-FFF2-40B4-BE49-F238E27FC236}">
                <a16:creationId xmlns:a16="http://schemas.microsoft.com/office/drawing/2014/main" id="{2A919A3B-0146-574E-8595-5525F87CFBCD}"/>
              </a:ext>
            </a:extLst>
          </p:cNvPr>
          <p:cNvSpPr>
            <a:spLocks noGrp="1"/>
          </p:cNvSpPr>
          <p:nvPr>
            <p:ph type="ctrTitle" hasCustomPrompt="1"/>
          </p:nvPr>
        </p:nvSpPr>
        <p:spPr>
          <a:xfrm>
            <a:off x="1042416" y="2036802"/>
            <a:ext cx="9381744" cy="1107996"/>
          </a:xfrm>
        </p:spPr>
        <p:txBody>
          <a:bodyPr anchor="ctr" anchorCtr="0"/>
          <a:lstStyle>
            <a:lvl1pPr algn="l">
              <a:defRPr sz="3600" b="1">
                <a:solidFill>
                  <a:schemeClr val="bg1"/>
                </a:solidFill>
              </a:defRPr>
            </a:lvl1pPr>
          </a:lstStyle>
          <a:p>
            <a:r>
              <a:rPr lang="en-US" dirty="0"/>
              <a:t>Click to edit Master title style, copy can go here on one or two lines</a:t>
            </a:r>
          </a:p>
        </p:txBody>
      </p:sp>
      <p:pic>
        <p:nvPicPr>
          <p:cNvPr id="11" name="Picture 5">
            <a:extLst>
              <a:ext uri="{FF2B5EF4-FFF2-40B4-BE49-F238E27FC236}">
                <a16:creationId xmlns:a16="http://schemas.microsoft.com/office/drawing/2014/main" id="{59C228D1-6A04-314E-AC72-C11454122228}"/>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10482419" y="6352479"/>
            <a:ext cx="1362108" cy="408632"/>
          </a:xfrm>
          <a:prstGeom prst="rect">
            <a:avLst/>
          </a:prstGeom>
        </p:spPr>
      </p:pic>
    </p:spTree>
    <p:extLst>
      <p:ext uri="{BB962C8B-B14F-4D97-AF65-F5344CB8AC3E}">
        <p14:creationId xmlns:p14="http://schemas.microsoft.com/office/powerpoint/2010/main" val="2760396691"/>
      </p:ext>
    </p:extLst>
  </p:cSld>
  <p:clrMapOvr>
    <a:masterClrMapping/>
  </p:clrMapOvr>
  <p:extLst>
    <p:ext uri="{DCECCB84-F9BA-43D5-87BE-67443E8EF086}">
      <p15:sldGuideLst xmlns:p15="http://schemas.microsoft.com/office/powerpoint/2012/main">
        <p15:guide id="1" pos="656"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ivider 1 - gradient 2">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DA787BDE-83D1-3544-AC4E-1CFD5F6025F1}"/>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5" name="Footer Placeholder 4">
            <a:extLst>
              <a:ext uri="{FF2B5EF4-FFF2-40B4-BE49-F238E27FC236}">
                <a16:creationId xmlns:a16="http://schemas.microsoft.com/office/drawing/2014/main" id="{C109DE29-D9FA-4B0E-A7C0-43DB36D3CDC1}"/>
              </a:ext>
            </a:extLst>
          </p:cNvPr>
          <p:cNvSpPr>
            <a:spLocks noGrp="1"/>
          </p:cNvSpPr>
          <p:nvPr>
            <p:ph type="ftr" sz="quarter" idx="11"/>
          </p:nvPr>
        </p:nvSpPr>
        <p:spPr>
          <a:xfrm>
            <a:off x="1042416" y="6325193"/>
            <a:ext cx="1198179" cy="303572"/>
          </a:xfrm>
          <a:prstGeom prst="rect">
            <a:avLst/>
          </a:prstGeom>
        </p:spPr>
        <p:txBody>
          <a:bodyPr/>
          <a:lstStyle>
            <a:lvl1pPr>
              <a:defRPr>
                <a:solidFill>
                  <a:schemeClr val="bg1"/>
                </a:solidFill>
              </a:defRPr>
            </a:lvl1pPr>
          </a:lstStyle>
          <a:p>
            <a:r>
              <a:rPr lang="en-US" dirty="0"/>
              <a:t>© 2023 Cognizant</a:t>
            </a:r>
          </a:p>
        </p:txBody>
      </p:sp>
      <p:sp>
        <p:nvSpPr>
          <p:cNvPr id="6" name="Slide Number Placeholder 5">
            <a:extLst>
              <a:ext uri="{FF2B5EF4-FFF2-40B4-BE49-F238E27FC236}">
                <a16:creationId xmlns:a16="http://schemas.microsoft.com/office/drawing/2014/main" id="{7357FC31-4B65-4AE0-A928-66D0B6CC0E7D}"/>
              </a:ext>
            </a:extLst>
          </p:cNvPr>
          <p:cNvSpPr>
            <a:spLocks noGrp="1"/>
          </p:cNvSpPr>
          <p:nvPr>
            <p:ph type="sldNum" sz="quarter" idx="12"/>
          </p:nvPr>
        </p:nvSpPr>
        <p:spPr>
          <a:xfrm>
            <a:off x="457199" y="6325299"/>
            <a:ext cx="352097" cy="304100"/>
          </a:xfrm>
          <a:prstGeom prst="rect">
            <a:avLst/>
          </a:prstGeom>
        </p:spPr>
        <p:txBody>
          <a:bodyPr/>
          <a:lstStyle>
            <a:lvl1pPr>
              <a:defRPr>
                <a:solidFill>
                  <a:schemeClr val="bg1"/>
                </a:solidFill>
              </a:defRPr>
            </a:lvl1pPr>
          </a:lstStyle>
          <a:p>
            <a:fld id="{C53E075B-3175-45CF-B3C7-FEDF3F5961E3}" type="slidenum">
              <a:rPr lang="en-US" smtClean="0"/>
              <a:pPr/>
              <a:t>‹#›</a:t>
            </a:fld>
            <a:endParaRPr lang="en-US" dirty="0"/>
          </a:p>
        </p:txBody>
      </p:sp>
      <p:sp>
        <p:nvSpPr>
          <p:cNvPr id="12" name="Title 1">
            <a:extLst>
              <a:ext uri="{FF2B5EF4-FFF2-40B4-BE49-F238E27FC236}">
                <a16:creationId xmlns:a16="http://schemas.microsoft.com/office/drawing/2014/main" id="{2A919A3B-0146-574E-8595-5525F87CFBCD}"/>
              </a:ext>
            </a:extLst>
          </p:cNvPr>
          <p:cNvSpPr>
            <a:spLocks noGrp="1"/>
          </p:cNvSpPr>
          <p:nvPr>
            <p:ph type="ctrTitle" hasCustomPrompt="1"/>
          </p:nvPr>
        </p:nvSpPr>
        <p:spPr>
          <a:xfrm>
            <a:off x="1042416" y="2036802"/>
            <a:ext cx="9381744" cy="1107996"/>
          </a:xfrm>
        </p:spPr>
        <p:txBody>
          <a:bodyPr anchor="ctr" anchorCtr="0"/>
          <a:lstStyle>
            <a:lvl1pPr algn="l">
              <a:defRPr sz="3600" b="1">
                <a:solidFill>
                  <a:schemeClr val="bg1"/>
                </a:solidFill>
              </a:defRPr>
            </a:lvl1pPr>
          </a:lstStyle>
          <a:p>
            <a:r>
              <a:rPr lang="en-US" dirty="0"/>
              <a:t>Click to edit Master title style, copy can go here on one or two lines</a:t>
            </a:r>
          </a:p>
        </p:txBody>
      </p:sp>
      <p:pic>
        <p:nvPicPr>
          <p:cNvPr id="9" name="Picture 5">
            <a:extLst>
              <a:ext uri="{FF2B5EF4-FFF2-40B4-BE49-F238E27FC236}">
                <a16:creationId xmlns:a16="http://schemas.microsoft.com/office/drawing/2014/main" id="{D0F15C86-2BE4-DF46-883D-1A499451924A}"/>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10482419" y="6352479"/>
            <a:ext cx="1362108" cy="408632"/>
          </a:xfrm>
          <a:prstGeom prst="rect">
            <a:avLst/>
          </a:prstGeom>
        </p:spPr>
      </p:pic>
    </p:spTree>
    <p:extLst>
      <p:ext uri="{BB962C8B-B14F-4D97-AF65-F5344CB8AC3E}">
        <p14:creationId xmlns:p14="http://schemas.microsoft.com/office/powerpoint/2010/main" val="198415592"/>
      </p:ext>
    </p:extLst>
  </p:cSld>
  <p:clrMapOvr>
    <a:masterClrMapping/>
  </p:clrMapOvr>
  <p:extLst>
    <p:ext uri="{DCECCB84-F9BA-43D5-87BE-67443E8EF086}">
      <p15:sldGuideLst xmlns:p15="http://schemas.microsoft.com/office/powerpoint/2012/main">
        <p15:guide id="1" pos="65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vider 1 - gradient 3">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DA787BDE-83D1-3544-AC4E-1CFD5F6025F1}"/>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1" y="-5693"/>
            <a:ext cx="12202121" cy="6863693"/>
          </a:xfrm>
          <a:prstGeom prst="rect">
            <a:avLst/>
          </a:prstGeom>
        </p:spPr>
      </p:pic>
      <p:sp>
        <p:nvSpPr>
          <p:cNvPr id="5" name="Footer Placeholder 4">
            <a:extLst>
              <a:ext uri="{FF2B5EF4-FFF2-40B4-BE49-F238E27FC236}">
                <a16:creationId xmlns:a16="http://schemas.microsoft.com/office/drawing/2014/main" id="{C109DE29-D9FA-4B0E-A7C0-43DB36D3CDC1}"/>
              </a:ext>
            </a:extLst>
          </p:cNvPr>
          <p:cNvSpPr>
            <a:spLocks noGrp="1"/>
          </p:cNvSpPr>
          <p:nvPr>
            <p:ph type="ftr" sz="quarter" idx="11"/>
          </p:nvPr>
        </p:nvSpPr>
        <p:spPr>
          <a:xfrm>
            <a:off x="1042416" y="6325193"/>
            <a:ext cx="1198179" cy="303572"/>
          </a:xfrm>
          <a:prstGeom prst="rect">
            <a:avLst/>
          </a:prstGeom>
        </p:spPr>
        <p:txBody>
          <a:bodyPr/>
          <a:lstStyle>
            <a:lvl1pPr>
              <a:defRPr>
                <a:solidFill>
                  <a:schemeClr val="bg1"/>
                </a:solidFill>
              </a:defRPr>
            </a:lvl1pPr>
          </a:lstStyle>
          <a:p>
            <a:r>
              <a:rPr lang="en-US" dirty="0"/>
              <a:t>© 2023 Cognizant</a:t>
            </a:r>
          </a:p>
        </p:txBody>
      </p:sp>
      <p:sp>
        <p:nvSpPr>
          <p:cNvPr id="6" name="Slide Number Placeholder 5">
            <a:extLst>
              <a:ext uri="{FF2B5EF4-FFF2-40B4-BE49-F238E27FC236}">
                <a16:creationId xmlns:a16="http://schemas.microsoft.com/office/drawing/2014/main" id="{7357FC31-4B65-4AE0-A928-66D0B6CC0E7D}"/>
              </a:ext>
            </a:extLst>
          </p:cNvPr>
          <p:cNvSpPr>
            <a:spLocks noGrp="1"/>
          </p:cNvSpPr>
          <p:nvPr>
            <p:ph type="sldNum" sz="quarter" idx="12"/>
          </p:nvPr>
        </p:nvSpPr>
        <p:spPr>
          <a:xfrm>
            <a:off x="457199" y="6325299"/>
            <a:ext cx="352097" cy="304100"/>
          </a:xfrm>
          <a:prstGeom prst="rect">
            <a:avLst/>
          </a:prstGeom>
        </p:spPr>
        <p:txBody>
          <a:bodyPr/>
          <a:lstStyle>
            <a:lvl1pPr>
              <a:defRPr>
                <a:solidFill>
                  <a:schemeClr val="bg1"/>
                </a:solidFill>
              </a:defRPr>
            </a:lvl1pPr>
          </a:lstStyle>
          <a:p>
            <a:fld id="{C53E075B-3175-45CF-B3C7-FEDF3F5961E3}" type="slidenum">
              <a:rPr lang="en-US" smtClean="0"/>
              <a:pPr/>
              <a:t>‹#›</a:t>
            </a:fld>
            <a:endParaRPr lang="en-US" dirty="0"/>
          </a:p>
        </p:txBody>
      </p:sp>
      <p:sp>
        <p:nvSpPr>
          <p:cNvPr id="12" name="Title 1">
            <a:extLst>
              <a:ext uri="{FF2B5EF4-FFF2-40B4-BE49-F238E27FC236}">
                <a16:creationId xmlns:a16="http://schemas.microsoft.com/office/drawing/2014/main" id="{2A919A3B-0146-574E-8595-5525F87CFBCD}"/>
              </a:ext>
            </a:extLst>
          </p:cNvPr>
          <p:cNvSpPr>
            <a:spLocks noGrp="1"/>
          </p:cNvSpPr>
          <p:nvPr>
            <p:ph type="ctrTitle" hasCustomPrompt="1"/>
          </p:nvPr>
        </p:nvSpPr>
        <p:spPr>
          <a:xfrm>
            <a:off x="1042416" y="2036802"/>
            <a:ext cx="9381744" cy="1107996"/>
          </a:xfrm>
        </p:spPr>
        <p:txBody>
          <a:bodyPr anchor="ctr" anchorCtr="0"/>
          <a:lstStyle>
            <a:lvl1pPr algn="l">
              <a:defRPr sz="3600" b="1">
                <a:solidFill>
                  <a:schemeClr val="bg1"/>
                </a:solidFill>
              </a:defRPr>
            </a:lvl1pPr>
          </a:lstStyle>
          <a:p>
            <a:r>
              <a:rPr lang="en-US" dirty="0"/>
              <a:t>Click to edit Master title style, copy can go here on one or two lines</a:t>
            </a:r>
          </a:p>
        </p:txBody>
      </p:sp>
      <p:pic>
        <p:nvPicPr>
          <p:cNvPr id="9" name="Picture 5">
            <a:extLst>
              <a:ext uri="{FF2B5EF4-FFF2-40B4-BE49-F238E27FC236}">
                <a16:creationId xmlns:a16="http://schemas.microsoft.com/office/drawing/2014/main" id="{62FFB9D1-0873-894C-8D31-DBAD9B4DD029}"/>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p:blipFill>
        <p:spPr>
          <a:xfrm>
            <a:off x="10482419" y="6352479"/>
            <a:ext cx="1362108" cy="408632"/>
          </a:xfrm>
          <a:prstGeom prst="rect">
            <a:avLst/>
          </a:prstGeom>
        </p:spPr>
      </p:pic>
    </p:spTree>
    <p:extLst>
      <p:ext uri="{BB962C8B-B14F-4D97-AF65-F5344CB8AC3E}">
        <p14:creationId xmlns:p14="http://schemas.microsoft.com/office/powerpoint/2010/main" val="2355213576"/>
      </p:ext>
    </p:extLst>
  </p:cSld>
  <p:clrMapOvr>
    <a:masterClrMapping/>
  </p:clrMapOvr>
  <p:extLst>
    <p:ext uri="{DCECCB84-F9BA-43D5-87BE-67443E8EF086}">
      <p15:sldGuideLst xmlns:p15="http://schemas.microsoft.com/office/powerpoint/2012/main">
        <p15:guide id="1" pos="656">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18E9D72-856B-46EE-8BDE-CBBAC28AAF7F}"/>
              </a:ext>
            </a:extLst>
          </p:cNvPr>
          <p:cNvSpPr>
            <a:spLocks noGrp="1"/>
          </p:cNvSpPr>
          <p:nvPr>
            <p:ph type="title"/>
          </p:nvPr>
        </p:nvSpPr>
        <p:spPr>
          <a:xfrm>
            <a:off x="457199" y="557784"/>
            <a:ext cx="10808209" cy="369332"/>
          </a:xfrm>
          <a:prstGeom prst="rect">
            <a:avLst/>
          </a:prstGeom>
        </p:spPr>
        <p:txBody>
          <a:bodyPr vert="horz" wrap="square" lIns="0" tIns="0" rIns="0" bIns="0" rtlCol="0" anchor="t" anchorCtr="0">
            <a:sp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C353AE5-6B0E-4902-862A-00CC79737962}"/>
              </a:ext>
            </a:extLst>
          </p:cNvPr>
          <p:cNvSpPr>
            <a:spLocks noGrp="1"/>
          </p:cNvSpPr>
          <p:nvPr>
            <p:ph type="body" idx="1"/>
          </p:nvPr>
        </p:nvSpPr>
        <p:spPr>
          <a:xfrm>
            <a:off x="457199" y="1526723"/>
            <a:ext cx="10808209" cy="4137308"/>
          </a:xfrm>
          <a:prstGeom prst="rect">
            <a:avLst/>
          </a:prstGeom>
        </p:spPr>
        <p:txBody>
          <a:bodyPr vert="horz" wrap="square" lIns="0" tIns="0" rIns="0" bIns="0" rtlCol="0">
            <a:noAutofit/>
          </a:bodyPr>
          <a:lstStyle/>
          <a:p>
            <a:pPr lvl="0"/>
            <a:r>
              <a:rPr lang="en-US" dirty="0"/>
              <a:t>Click to edit Master text styles</a:t>
            </a:r>
          </a:p>
          <a:p>
            <a:pPr lvl="1"/>
            <a:r>
              <a:rPr lang="en-US" dirty="0"/>
              <a:t>Second level</a:t>
            </a:r>
          </a:p>
          <a:p>
            <a:pPr lvl="2"/>
            <a:r>
              <a:rPr lang="en-US" dirty="0"/>
              <a:t>Third level</a:t>
            </a:r>
          </a:p>
        </p:txBody>
      </p:sp>
      <p:sp>
        <p:nvSpPr>
          <p:cNvPr id="5" name="Footer Placeholder 4">
            <a:extLst>
              <a:ext uri="{FF2B5EF4-FFF2-40B4-BE49-F238E27FC236}">
                <a16:creationId xmlns:a16="http://schemas.microsoft.com/office/drawing/2014/main" id="{C0715BBF-C237-4C9F-A0A0-755261F5952F}"/>
              </a:ext>
            </a:extLst>
          </p:cNvPr>
          <p:cNvSpPr>
            <a:spLocks noGrp="1"/>
          </p:cNvSpPr>
          <p:nvPr>
            <p:ph type="ftr" sz="quarter" idx="3"/>
          </p:nvPr>
        </p:nvSpPr>
        <p:spPr>
          <a:xfrm>
            <a:off x="1042416" y="6325193"/>
            <a:ext cx="1198179" cy="303572"/>
          </a:xfrm>
          <a:prstGeom prst="rect">
            <a:avLst/>
          </a:prstGeom>
        </p:spPr>
        <p:txBody>
          <a:bodyPr vert="horz" wrap="none" lIns="0" tIns="0" rIns="0" bIns="0" rtlCol="0" anchor="b" anchorCtr="0"/>
          <a:lstStyle>
            <a:lvl1pPr algn="l">
              <a:defRPr sz="700">
                <a:solidFill>
                  <a:schemeClr val="tx1"/>
                </a:solidFill>
              </a:defRPr>
            </a:lvl1pPr>
          </a:lstStyle>
          <a:p>
            <a:r>
              <a:rPr lang="en-US" dirty="0"/>
              <a:t>© 2023 Cognizant</a:t>
            </a:r>
          </a:p>
        </p:txBody>
      </p:sp>
      <p:sp>
        <p:nvSpPr>
          <p:cNvPr id="6" name="Slide Number Placeholder 5">
            <a:extLst>
              <a:ext uri="{FF2B5EF4-FFF2-40B4-BE49-F238E27FC236}">
                <a16:creationId xmlns:a16="http://schemas.microsoft.com/office/drawing/2014/main" id="{84AF048F-36A8-491A-8564-2DB36D67BC49}"/>
              </a:ext>
            </a:extLst>
          </p:cNvPr>
          <p:cNvSpPr>
            <a:spLocks noGrp="1"/>
          </p:cNvSpPr>
          <p:nvPr>
            <p:ph type="sldNum" sz="quarter" idx="4"/>
          </p:nvPr>
        </p:nvSpPr>
        <p:spPr>
          <a:xfrm>
            <a:off x="457199" y="6325299"/>
            <a:ext cx="352097" cy="304100"/>
          </a:xfrm>
          <a:prstGeom prst="rect">
            <a:avLst/>
          </a:prstGeom>
        </p:spPr>
        <p:txBody>
          <a:bodyPr vert="horz" wrap="none" lIns="0" tIns="0" rIns="0" bIns="0" rtlCol="0" anchor="b" anchorCtr="0"/>
          <a:lstStyle>
            <a:lvl1pPr algn="l">
              <a:defRPr sz="700">
                <a:solidFill>
                  <a:schemeClr val="tx1"/>
                </a:solidFill>
              </a:defRPr>
            </a:lvl1pPr>
          </a:lstStyle>
          <a:p>
            <a:fld id="{C53E075B-3175-45CF-B3C7-FEDF3F5961E3}" type="slidenum">
              <a:rPr lang="en-US" smtClean="0"/>
              <a:pPr/>
              <a:t>‹#›</a:t>
            </a:fld>
            <a:endParaRPr lang="en-US" dirty="0"/>
          </a:p>
        </p:txBody>
      </p:sp>
    </p:spTree>
    <p:extLst>
      <p:ext uri="{BB962C8B-B14F-4D97-AF65-F5344CB8AC3E}">
        <p14:creationId xmlns:p14="http://schemas.microsoft.com/office/powerpoint/2010/main" val="216168790"/>
      </p:ext>
    </p:extLst>
  </p:cSld>
  <p:clrMap bg1="lt1" tx1="dk1" bg2="lt2" tx2="dk2" accent1="accent1" accent2="accent2" accent3="accent3" accent4="accent4" accent5="accent5" accent6="accent6" hlink="hlink" folHlink="folHlink"/>
  <p:sldLayoutIdLst>
    <p:sldLayoutId id="2147483811" r:id="rId1"/>
    <p:sldLayoutId id="2147483691" r:id="rId2"/>
    <p:sldLayoutId id="2147483814" r:id="rId3"/>
    <p:sldLayoutId id="2147483815" r:id="rId4"/>
    <p:sldLayoutId id="2147483729" r:id="rId5"/>
    <p:sldLayoutId id="2147483773" r:id="rId6"/>
    <p:sldLayoutId id="2147483665" r:id="rId7"/>
    <p:sldLayoutId id="2147483798" r:id="rId8"/>
    <p:sldLayoutId id="2147483799" r:id="rId9"/>
    <p:sldLayoutId id="2147483663" r:id="rId10"/>
    <p:sldLayoutId id="2147483806" r:id="rId11"/>
    <p:sldLayoutId id="2147483807" r:id="rId12"/>
    <p:sldLayoutId id="2147483816" r:id="rId13"/>
    <p:sldLayoutId id="2147483817" r:id="rId14"/>
    <p:sldLayoutId id="2147483818" r:id="rId15"/>
    <p:sldLayoutId id="2147483808" r:id="rId16"/>
    <p:sldLayoutId id="2147483809" r:id="rId17"/>
    <p:sldLayoutId id="2147483775" r:id="rId18"/>
    <p:sldLayoutId id="2147483781" r:id="rId19"/>
    <p:sldLayoutId id="2147483776" r:id="rId20"/>
    <p:sldLayoutId id="2147483740" r:id="rId21"/>
    <p:sldLayoutId id="2147483734" r:id="rId22"/>
    <p:sldLayoutId id="2147483783" r:id="rId23"/>
    <p:sldLayoutId id="2147483733" r:id="rId24"/>
    <p:sldLayoutId id="2147483772" r:id="rId25"/>
    <p:sldLayoutId id="2147483726" r:id="rId26"/>
    <p:sldLayoutId id="2147483796" r:id="rId27"/>
    <p:sldLayoutId id="2147483797" r:id="rId28"/>
    <p:sldLayoutId id="2147483795" r:id="rId29"/>
  </p:sldLayoutIdLst>
  <p:hf hdr="0" dt="0"/>
  <p:txStyles>
    <p:titleStyle>
      <a:lvl1pPr algn="l" defTabSz="914400" rtl="0" eaLnBrk="1" latinLnBrk="0" hangingPunct="1">
        <a:lnSpc>
          <a:spcPct val="100000"/>
        </a:lnSpc>
        <a:spcBef>
          <a:spcPct val="0"/>
        </a:spcBef>
        <a:buNone/>
        <a:defRPr sz="2400" b="1" kern="1200">
          <a:solidFill>
            <a:schemeClr val="tx1"/>
          </a:solidFill>
          <a:latin typeface="+mj-lt"/>
          <a:ea typeface="+mj-ea"/>
          <a:cs typeface="+mj-cs"/>
        </a:defRPr>
      </a:lvl1pPr>
    </p:titleStyle>
    <p:bodyStyle>
      <a:lvl1pPr marL="0" indent="0" algn="l" defTabSz="914400" rtl="0" eaLnBrk="1" latinLnBrk="0" hangingPunct="1">
        <a:lnSpc>
          <a:spcPct val="100000"/>
        </a:lnSpc>
        <a:spcBef>
          <a:spcPts val="1000"/>
        </a:spcBef>
        <a:buFont typeface="Arial" panose="020B0604020202020204" pitchFamily="34" charset="0"/>
        <a:buNone/>
        <a:tabLst/>
        <a:defRPr sz="1600" kern="1200">
          <a:solidFill>
            <a:schemeClr val="tx1"/>
          </a:solidFill>
          <a:latin typeface="+mn-lt"/>
          <a:ea typeface="+mn-ea"/>
          <a:cs typeface="+mn-cs"/>
        </a:defRPr>
      </a:lvl1pPr>
      <a:lvl2pPr marL="579438" indent="-230188" algn="l" defTabSz="914400" rtl="0" eaLnBrk="1" latinLnBrk="0" hangingPunct="1">
        <a:lnSpc>
          <a:spcPct val="100000"/>
        </a:lnSpc>
        <a:spcBef>
          <a:spcPts val="500"/>
        </a:spcBef>
        <a:buFont typeface="Arial" panose="020B0604020202020204" pitchFamily="34" charset="0"/>
        <a:buChar char="•"/>
        <a:tabLst/>
        <a:defRPr sz="1600" kern="1200">
          <a:solidFill>
            <a:schemeClr val="tx1"/>
          </a:solidFill>
          <a:latin typeface="+mn-lt"/>
          <a:ea typeface="+mn-ea"/>
          <a:cs typeface="+mn-cs"/>
        </a:defRPr>
      </a:lvl2pPr>
      <a:lvl3pPr marL="865188" indent="-230188" algn="l" defTabSz="914400" rtl="0" eaLnBrk="1" latinLnBrk="0" hangingPunct="1">
        <a:lnSpc>
          <a:spcPct val="100000"/>
        </a:lnSpc>
        <a:spcBef>
          <a:spcPts val="500"/>
        </a:spcBef>
        <a:buFont typeface="Cambria" panose="02040503050406030204" pitchFamily="18" charset="0"/>
        <a:buChar char="⎻"/>
        <a:tabLst/>
        <a:defRPr sz="16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7392" userDrawn="1">
          <p15:clr>
            <a:srgbClr val="F26B43"/>
          </p15:clr>
        </p15:guide>
        <p15:guide id="2" pos="285" userDrawn="1">
          <p15:clr>
            <a:srgbClr val="F26B43"/>
          </p15:clr>
        </p15:guide>
        <p15:guide id="3" orient="horz" pos="3943">
          <p15:clr>
            <a:srgbClr val="F26B43"/>
          </p15:clr>
        </p15:guide>
        <p15:guide id="4" orient="horz" pos="288" userDrawn="1">
          <p15:clr>
            <a:srgbClr val="F26B43"/>
          </p15:clr>
        </p15:guide>
        <p15:guide id="5" orient="horz" pos="4164"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55EC59C0-9CBA-8F4F-A32F-8F05A2B79F1B}"/>
              </a:ext>
            </a:extLst>
          </p:cNvPr>
          <p:cNvSpPr>
            <a:spLocks noGrp="1"/>
          </p:cNvSpPr>
          <p:nvPr>
            <p:ph type="ctrTitle"/>
          </p:nvPr>
        </p:nvSpPr>
        <p:spPr>
          <a:xfrm>
            <a:off x="951012" y="2693698"/>
            <a:ext cx="8209161" cy="504563"/>
          </a:xfrm>
        </p:spPr>
        <p:txBody>
          <a:bodyPr/>
          <a:lstStyle/>
          <a:p>
            <a:r>
              <a:rPr lang="en-US" sz="3600" dirty="0"/>
              <a:t>KNOWHUB ASSET MARKETPLACE</a:t>
            </a:r>
            <a:endParaRPr lang="en-US" dirty="0"/>
          </a:p>
        </p:txBody>
      </p:sp>
      <p:sp>
        <p:nvSpPr>
          <p:cNvPr id="17" name="Subtitle 16">
            <a:extLst>
              <a:ext uri="{FF2B5EF4-FFF2-40B4-BE49-F238E27FC236}">
                <a16:creationId xmlns:a16="http://schemas.microsoft.com/office/drawing/2014/main" id="{09899AD9-F05F-4448-84EC-C44E5A3155BE}"/>
              </a:ext>
            </a:extLst>
          </p:cNvPr>
          <p:cNvSpPr>
            <a:spLocks noGrp="1"/>
          </p:cNvSpPr>
          <p:nvPr>
            <p:ph type="subTitle" idx="1"/>
          </p:nvPr>
        </p:nvSpPr>
        <p:spPr>
          <a:xfrm>
            <a:off x="951587" y="3452650"/>
            <a:ext cx="10616958" cy="457200"/>
          </a:xfrm>
        </p:spPr>
        <p:txBody>
          <a:bodyPr/>
          <a:lstStyle/>
          <a:p>
            <a:r>
              <a:rPr lang="en-US" sz="2000" dirty="0"/>
              <a:t>Accelerator Name: Cognizant Modular Automation Testing Tool</a:t>
            </a:r>
          </a:p>
        </p:txBody>
      </p:sp>
      <p:sp>
        <p:nvSpPr>
          <p:cNvPr id="4" name="Footer Placeholder 3">
            <a:extLst>
              <a:ext uri="{FF2B5EF4-FFF2-40B4-BE49-F238E27FC236}">
                <a16:creationId xmlns:a16="http://schemas.microsoft.com/office/drawing/2014/main" id="{B7D25B54-6779-CD4A-A56B-DDD9A9221720}"/>
              </a:ext>
            </a:extLst>
          </p:cNvPr>
          <p:cNvSpPr>
            <a:spLocks noGrp="1"/>
          </p:cNvSpPr>
          <p:nvPr>
            <p:ph type="ftr" sz="quarter" idx="11"/>
          </p:nvPr>
        </p:nvSpPr>
        <p:spPr/>
        <p:txBody>
          <a:bodyPr/>
          <a:lstStyle/>
          <a:p>
            <a:r>
              <a:rPr lang="en-US" dirty="0"/>
              <a:t>© 2023 Cognizant</a:t>
            </a:r>
          </a:p>
        </p:txBody>
      </p:sp>
      <p:sp>
        <p:nvSpPr>
          <p:cNvPr id="13" name="Text Placeholder 12">
            <a:extLst>
              <a:ext uri="{FF2B5EF4-FFF2-40B4-BE49-F238E27FC236}">
                <a16:creationId xmlns:a16="http://schemas.microsoft.com/office/drawing/2014/main" id="{857CFC46-4918-294E-BE34-E346CD875261}"/>
              </a:ext>
            </a:extLst>
          </p:cNvPr>
          <p:cNvSpPr>
            <a:spLocks noGrp="1"/>
          </p:cNvSpPr>
          <p:nvPr>
            <p:ph type="body" idx="12"/>
          </p:nvPr>
        </p:nvSpPr>
        <p:spPr>
          <a:xfrm>
            <a:off x="1042415" y="5289745"/>
            <a:ext cx="4013178" cy="365125"/>
          </a:xfrm>
        </p:spPr>
        <p:txBody>
          <a:bodyPr/>
          <a:lstStyle/>
          <a:p>
            <a:r>
              <a:rPr lang="en-US" dirty="0"/>
              <a:t>Jun 2024</a:t>
            </a:r>
          </a:p>
        </p:txBody>
      </p:sp>
      <p:sp>
        <p:nvSpPr>
          <p:cNvPr id="5" name="Text Placeholder 17">
            <a:extLst>
              <a:ext uri="{FF2B5EF4-FFF2-40B4-BE49-F238E27FC236}">
                <a16:creationId xmlns:a16="http://schemas.microsoft.com/office/drawing/2014/main" id="{70291B2C-6FEE-45F4-2AAB-59624DBFC525}"/>
              </a:ext>
            </a:extLst>
          </p:cNvPr>
          <p:cNvSpPr txBox="1">
            <a:spLocks/>
          </p:cNvSpPr>
          <p:nvPr/>
        </p:nvSpPr>
        <p:spPr>
          <a:xfrm>
            <a:off x="951012" y="3932389"/>
            <a:ext cx="8491377" cy="638476"/>
          </a:xfrm>
          <a:prstGeom prst="rect">
            <a:avLst/>
          </a:prstGeom>
        </p:spPr>
        <p:txBody>
          <a:bodyPr vert="horz" lIns="0" tIns="0" rIns="0" bIns="0" rtlCol="0" anchor="ctr" anchorCtr="0">
            <a:noAutofit/>
          </a:bodyPr>
          <a:lstStyle>
            <a:lvl1pPr marL="0" indent="0" algn="l" defTabSz="914378" rtl="0" eaLnBrk="1" latinLnBrk="0" hangingPunct="1">
              <a:lnSpc>
                <a:spcPct val="100000"/>
              </a:lnSpc>
              <a:spcBef>
                <a:spcPts val="600"/>
              </a:spcBef>
              <a:buFont typeface="Arial" panose="020B0604020202020204" pitchFamily="34" charset="0"/>
              <a:buNone/>
              <a:defRPr sz="2000" kern="1200">
                <a:solidFill>
                  <a:schemeClr val="bg1"/>
                </a:solidFill>
                <a:latin typeface="Arial" panose="020B0604020202020204" pitchFamily="34" charset="0"/>
                <a:ea typeface="+mn-ea"/>
                <a:cs typeface="Arial" panose="020B0604020202020204" pitchFamily="34" charset="0"/>
              </a:defRPr>
            </a:lvl1pPr>
            <a:lvl2pPr marL="0" indent="0" algn="l" defTabSz="914378" rtl="0" eaLnBrk="1" latinLnBrk="0" hangingPunct="1">
              <a:lnSpc>
                <a:spcPct val="100000"/>
              </a:lnSpc>
              <a:spcBef>
                <a:spcPts val="600"/>
              </a:spcBef>
              <a:buClrTx/>
              <a:buSzPct val="125000"/>
              <a:buFont typeface="Arial" panose="020B0604020202020204" pitchFamily="34" charset="0"/>
              <a:buNone/>
              <a:tabLst/>
              <a:defRPr sz="1400" kern="1200">
                <a:solidFill>
                  <a:schemeClr val="bg2"/>
                </a:solidFill>
                <a:latin typeface="Arial" panose="020B0604020202020204" pitchFamily="34" charset="0"/>
                <a:ea typeface="+mn-ea"/>
                <a:cs typeface="Arial" panose="020B0604020202020204" pitchFamily="34" charset="0"/>
              </a:defRPr>
            </a:lvl2pPr>
            <a:lvl3pPr marL="228600" indent="0" algn="l" defTabSz="914378" rtl="0" eaLnBrk="1" latinLnBrk="0" hangingPunct="1">
              <a:lnSpc>
                <a:spcPct val="100000"/>
              </a:lnSpc>
              <a:spcBef>
                <a:spcPts val="400"/>
              </a:spcBef>
              <a:buClrTx/>
              <a:buSzPct val="100000"/>
              <a:buFont typeface="Arial" panose="020B0604020202020204" pitchFamily="34" charset="0"/>
              <a:buNone/>
              <a:tabLst/>
              <a:defRPr sz="1200" kern="1200">
                <a:solidFill>
                  <a:schemeClr val="tx2">
                    <a:lumMod val="75000"/>
                    <a:lumOff val="25000"/>
                  </a:schemeClr>
                </a:solidFill>
                <a:latin typeface="Arial" panose="020B0604020202020204" pitchFamily="34" charset="0"/>
                <a:ea typeface="+mn-ea"/>
                <a:cs typeface="Arial" panose="020B0604020202020204" pitchFamily="34" charset="0"/>
              </a:defRPr>
            </a:lvl3pPr>
            <a:lvl4pPr marL="573088" indent="-115888" algn="l" defTabSz="914378" rtl="0" eaLnBrk="1" latinLnBrk="0" hangingPunct="1">
              <a:lnSpc>
                <a:spcPct val="100000"/>
              </a:lnSpc>
              <a:spcBef>
                <a:spcPts val="400"/>
              </a:spcBef>
              <a:buClrTx/>
              <a:buSzPct val="100000"/>
              <a:buFont typeface="Arial" panose="020B0604020202020204" pitchFamily="34" charset="0"/>
              <a:buChar char="•"/>
              <a:tabLst/>
              <a:defRPr sz="1050" kern="1200">
                <a:solidFill>
                  <a:schemeClr val="tx2">
                    <a:lumMod val="75000"/>
                    <a:lumOff val="25000"/>
                  </a:schemeClr>
                </a:solidFill>
                <a:latin typeface="Arial" panose="020B0604020202020204" pitchFamily="34" charset="0"/>
                <a:ea typeface="+mn-ea"/>
                <a:cs typeface="Arial" panose="020B0604020202020204" pitchFamily="34" charset="0"/>
              </a:defRPr>
            </a:lvl4pPr>
            <a:lvl5pPr marL="858838" indent="-173038" algn="l" defTabSz="914378" rtl="0" eaLnBrk="1" latinLnBrk="0" hangingPunct="1">
              <a:lnSpc>
                <a:spcPct val="100000"/>
              </a:lnSpc>
              <a:spcBef>
                <a:spcPts val="400"/>
              </a:spcBef>
              <a:buClrTx/>
              <a:buSzPct val="100000"/>
              <a:buFont typeface="Arial" panose="020B0604020202020204" pitchFamily="34" charset="0"/>
              <a:buChar char="–"/>
              <a:tabLst/>
              <a:defRPr sz="900" kern="1200">
                <a:solidFill>
                  <a:schemeClr val="tx2">
                    <a:lumMod val="75000"/>
                    <a:lumOff val="25000"/>
                  </a:schemeClr>
                </a:solidFill>
                <a:latin typeface="Arial" panose="020B0604020202020204" pitchFamily="34" charset="0"/>
                <a:ea typeface="+mn-ea"/>
                <a:cs typeface="Arial" panose="020B0604020202020204" pitchFamily="34" charset="0"/>
              </a:defRPr>
            </a:lvl5pPr>
            <a:lvl6pPr marL="1142972" indent="-228594" algn="l" defTabSz="914378" rtl="0" eaLnBrk="1" latinLnBrk="0" hangingPunct="1">
              <a:lnSpc>
                <a:spcPct val="100000"/>
              </a:lnSpc>
              <a:spcBef>
                <a:spcPts val="400"/>
              </a:spcBef>
              <a:buClr>
                <a:schemeClr val="accent2"/>
              </a:buClr>
              <a:buSzPct val="125000"/>
              <a:buFont typeface="Arial" panose="020B0604020202020204" pitchFamily="34" charset="0"/>
              <a:buChar char="•"/>
              <a:defRPr sz="1600" kern="1200">
                <a:solidFill>
                  <a:schemeClr val="tx2"/>
                </a:solidFill>
                <a:latin typeface="Arial" panose="020B0604020202020204" pitchFamily="34" charset="0"/>
                <a:ea typeface="+mn-ea"/>
                <a:cs typeface="Arial" panose="020B0604020202020204" pitchFamily="34" charset="0"/>
              </a:defRPr>
            </a:lvl6pPr>
            <a:lvl7pPr marL="1371566" indent="-228594" algn="l" defTabSz="914378" rtl="0" eaLnBrk="1" latinLnBrk="0" hangingPunct="1">
              <a:lnSpc>
                <a:spcPct val="100000"/>
              </a:lnSpc>
              <a:spcBef>
                <a:spcPts val="400"/>
              </a:spcBef>
              <a:buClr>
                <a:schemeClr val="accent2"/>
              </a:buClr>
              <a:buSzPct val="90000"/>
              <a:buFont typeface="Arial" panose="020B0604020202020204" pitchFamily="34" charset="0"/>
              <a:buChar char="–"/>
              <a:defRPr sz="1600" kern="1200">
                <a:solidFill>
                  <a:schemeClr val="tx2"/>
                </a:solidFill>
                <a:latin typeface="+mn-lt"/>
                <a:ea typeface="+mn-ea"/>
                <a:cs typeface="+mn-cs"/>
              </a:defRPr>
            </a:lvl7pPr>
            <a:lvl8pPr marL="1600160" indent="-228594" algn="l" defTabSz="914378" rtl="0" eaLnBrk="1" latinLnBrk="0" hangingPunct="1">
              <a:lnSpc>
                <a:spcPct val="100000"/>
              </a:lnSpc>
              <a:spcBef>
                <a:spcPts val="400"/>
              </a:spcBef>
              <a:buClr>
                <a:schemeClr val="accent2"/>
              </a:buClr>
              <a:buSzPct val="90000"/>
              <a:buFont typeface="Courier New" panose="02070309020205020404" pitchFamily="49" charset="0"/>
              <a:buChar char="o"/>
              <a:defRPr sz="1600" kern="1200">
                <a:solidFill>
                  <a:schemeClr val="tx2"/>
                </a:solidFill>
                <a:latin typeface="+mn-lt"/>
                <a:ea typeface="+mn-ea"/>
                <a:cs typeface="+mn-cs"/>
              </a:defRPr>
            </a:lvl8pPr>
            <a:lvl9pPr marL="1600160" indent="-228594" algn="l" defTabSz="914378" rtl="0" eaLnBrk="1" latinLnBrk="0" hangingPunct="1">
              <a:lnSpc>
                <a:spcPct val="100000"/>
              </a:lnSpc>
              <a:spcBef>
                <a:spcPts val="400"/>
              </a:spcBef>
              <a:buClrTx/>
              <a:buSzPct val="90000"/>
              <a:buFont typeface="Courier New" panose="02070309020205020404" pitchFamily="49" charset="0"/>
              <a:buChar char="o"/>
              <a:defRPr sz="1600" kern="1200">
                <a:solidFill>
                  <a:schemeClr val="tx2"/>
                </a:solidFill>
                <a:latin typeface="+mn-lt"/>
                <a:ea typeface="+mn-ea"/>
                <a:cs typeface="+mn-cs"/>
              </a:defRPr>
            </a:lvl9pPr>
          </a:lstStyle>
          <a:p>
            <a:r>
              <a:rPr lang="en-US" dirty="0">
                <a:latin typeface="+mn-lt"/>
                <a:cs typeface="+mn-cs"/>
              </a:rPr>
              <a:t>Owning Business Unit (BU): ADM</a:t>
            </a:r>
          </a:p>
        </p:txBody>
      </p:sp>
    </p:spTree>
    <p:extLst>
      <p:ext uri="{BB962C8B-B14F-4D97-AF65-F5344CB8AC3E}">
        <p14:creationId xmlns:p14="http://schemas.microsoft.com/office/powerpoint/2010/main" val="24996163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AD4ED571-5616-56F0-1428-CA9F920AC748}"/>
              </a:ext>
            </a:extLst>
          </p:cNvPr>
          <p:cNvSpPr txBox="1">
            <a:spLocks/>
          </p:cNvSpPr>
          <p:nvPr/>
        </p:nvSpPr>
        <p:spPr>
          <a:xfrm>
            <a:off x="359663" y="73512"/>
            <a:ext cx="11180064" cy="548640"/>
          </a:xfrm>
          <a:prstGeom prst="rect">
            <a:avLst/>
          </a:prstGeom>
        </p:spPr>
        <p:txBody>
          <a:bodyPr vert="horz" wrap="square" lIns="0" tIns="0" rIns="0" bIns="0" rtlCol="0" anchor="t" anchorCtr="0">
            <a:noAutofit/>
          </a:bodyPr>
          <a:lstStyle>
            <a:lvl1pPr algn="l" defTabSz="914400" rtl="0" eaLnBrk="1" latinLnBrk="0" hangingPunct="1">
              <a:lnSpc>
                <a:spcPct val="100000"/>
              </a:lnSpc>
              <a:spcBef>
                <a:spcPct val="0"/>
              </a:spcBef>
              <a:buNone/>
              <a:defRPr sz="2400" b="1" kern="1200">
                <a:solidFill>
                  <a:schemeClr val="tx1"/>
                </a:solidFill>
                <a:latin typeface="+mj-lt"/>
                <a:ea typeface="+mj-ea"/>
                <a:cs typeface="+mj-cs"/>
              </a:defRPr>
            </a:lvl1pPr>
          </a:lstStyle>
          <a:p>
            <a:r>
              <a:rPr lang="en-US" dirty="0"/>
              <a:t>BASIC INFORMATION ABOUT THE ACCELERATOR</a:t>
            </a:r>
          </a:p>
        </p:txBody>
      </p:sp>
      <p:graphicFrame>
        <p:nvGraphicFramePr>
          <p:cNvPr id="14" name="Table 13">
            <a:extLst>
              <a:ext uri="{FF2B5EF4-FFF2-40B4-BE49-F238E27FC236}">
                <a16:creationId xmlns:a16="http://schemas.microsoft.com/office/drawing/2014/main" id="{7569DC06-3DB4-BBC1-6216-9B37318F544D}"/>
              </a:ext>
            </a:extLst>
          </p:cNvPr>
          <p:cNvGraphicFramePr>
            <a:graphicFrameLocks noGrp="1"/>
          </p:cNvGraphicFramePr>
          <p:nvPr>
            <p:extLst>
              <p:ext uri="{D42A27DB-BD31-4B8C-83A1-F6EECF244321}">
                <p14:modId xmlns:p14="http://schemas.microsoft.com/office/powerpoint/2010/main" val="2983064411"/>
              </p:ext>
            </p:extLst>
          </p:nvPr>
        </p:nvGraphicFramePr>
        <p:xfrm>
          <a:off x="343927" y="479292"/>
          <a:ext cx="11390011" cy="1107042"/>
        </p:xfrm>
        <a:graphic>
          <a:graphicData uri="http://schemas.openxmlformats.org/drawingml/2006/table">
            <a:tbl>
              <a:tblPr firstRow="1" bandRow="1">
                <a:tableStyleId>{5C22544A-7EE6-4342-B048-85BDC9FD1C3A}</a:tableStyleId>
              </a:tblPr>
              <a:tblGrid>
                <a:gridCol w="2730916">
                  <a:extLst>
                    <a:ext uri="{9D8B030D-6E8A-4147-A177-3AD203B41FA5}">
                      <a16:colId xmlns:a16="http://schemas.microsoft.com/office/drawing/2014/main" val="3109548321"/>
                    </a:ext>
                  </a:extLst>
                </a:gridCol>
                <a:gridCol w="8659095">
                  <a:extLst>
                    <a:ext uri="{9D8B030D-6E8A-4147-A177-3AD203B41FA5}">
                      <a16:colId xmlns:a16="http://schemas.microsoft.com/office/drawing/2014/main" val="2166357553"/>
                    </a:ext>
                  </a:extLst>
                </a:gridCol>
              </a:tblGrid>
              <a:tr h="301692">
                <a:tc>
                  <a:txBody>
                    <a:bodyPr/>
                    <a:lstStyle/>
                    <a:p>
                      <a:pPr algn="ctr"/>
                      <a:r>
                        <a:rPr lang="en-US" sz="1600" dirty="0"/>
                        <a:t>Name</a:t>
                      </a:r>
                    </a:p>
                  </a:txBody>
                  <a:tcPr anchor="ctr">
                    <a:lnB w="12700" cap="flat" cmpd="sng" algn="ctr">
                      <a:solidFill>
                        <a:schemeClr val="bg1">
                          <a:lumMod val="65000"/>
                        </a:schemeClr>
                      </a:solidFill>
                      <a:prstDash val="sysDot"/>
                      <a:round/>
                      <a:headEnd type="none" w="med" len="med"/>
                      <a:tailEnd type="none" w="med" len="med"/>
                    </a:lnB>
                  </a:tcPr>
                </a:tc>
                <a:tc>
                  <a:txBody>
                    <a:bodyPr/>
                    <a:lstStyle/>
                    <a:p>
                      <a:pPr algn="ctr"/>
                      <a:r>
                        <a:rPr lang="en-US" sz="1600" dirty="0"/>
                        <a:t>Brief Description</a:t>
                      </a:r>
                    </a:p>
                  </a:txBody>
                  <a:tcPr anchor="ctr">
                    <a:lnB w="12700" cap="flat" cmpd="sng" algn="ctr">
                      <a:solidFill>
                        <a:schemeClr val="bg1">
                          <a:lumMod val="65000"/>
                        </a:schemeClr>
                      </a:solidFill>
                      <a:prstDash val="sysDot"/>
                      <a:round/>
                      <a:headEnd type="none" w="med" len="med"/>
                      <a:tailEnd type="none" w="med" len="med"/>
                    </a:lnB>
                  </a:tcPr>
                </a:tc>
                <a:extLst>
                  <a:ext uri="{0D108BD9-81ED-4DB2-BD59-A6C34878D82A}">
                    <a16:rowId xmlns:a16="http://schemas.microsoft.com/office/drawing/2014/main" val="2578787951"/>
                  </a:ext>
                </a:extLst>
              </a:tr>
              <a:tr h="771762">
                <a:tc>
                  <a: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lang="en-US" sz="1400" b="0" i="0" dirty="0">
                          <a:solidFill>
                            <a:schemeClr val="tx2"/>
                          </a:solidFill>
                          <a:latin typeface="+mn-lt"/>
                        </a:rPr>
                        <a:t>Cognizant Code Companion Prompt Library</a:t>
                      </a:r>
                    </a:p>
                  </a:txBody>
                  <a:tcPr anchor="ctr">
                    <a:lnL w="12700" cap="flat" cmpd="sng" algn="ctr">
                      <a:solidFill>
                        <a:schemeClr val="bg1">
                          <a:lumMod val="65000"/>
                        </a:schemeClr>
                      </a:solidFill>
                      <a:prstDash val="sysDot"/>
                      <a:round/>
                      <a:headEnd type="none" w="med" len="med"/>
                      <a:tailEnd type="none" w="med" len="med"/>
                    </a:lnL>
                    <a:lnR w="12700" cap="flat" cmpd="sng" algn="ctr">
                      <a:solidFill>
                        <a:schemeClr val="bg1">
                          <a:lumMod val="65000"/>
                        </a:schemeClr>
                      </a:solidFill>
                      <a:prstDash val="sysDot"/>
                      <a:round/>
                      <a:headEnd type="none" w="med" len="med"/>
                      <a:tailEnd type="none" w="med" len="med"/>
                    </a:lnR>
                    <a:lnT w="12700" cap="flat" cmpd="sng" algn="ctr">
                      <a:solidFill>
                        <a:schemeClr val="bg1">
                          <a:lumMod val="65000"/>
                        </a:schemeClr>
                      </a:solidFill>
                      <a:prstDash val="sysDot"/>
                      <a:round/>
                      <a:headEnd type="none" w="med" len="med"/>
                      <a:tailEnd type="none" w="med" len="med"/>
                    </a:lnT>
                    <a:lnB w="12700" cap="flat" cmpd="sng" algn="ctr">
                      <a:solidFill>
                        <a:schemeClr val="bg1">
                          <a:lumMod val="65000"/>
                        </a:schemeClr>
                      </a:solidFill>
                      <a:prstDash val="sysDot"/>
                      <a:round/>
                      <a:headEnd type="none" w="med" len="med"/>
                      <a:tailEnd type="none" w="med" len="med"/>
                    </a:lnB>
                    <a:solidFill>
                      <a:schemeClr val="bg1"/>
                    </a:solidFill>
                  </a:tcPr>
                </a:tc>
                <a:tc>
                  <a: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lang="en-US" sz="1400" b="0" i="0" kern="1200" dirty="0">
                          <a:solidFill>
                            <a:schemeClr val="tx2"/>
                          </a:solidFill>
                          <a:latin typeface="+mn-lt"/>
                          <a:ea typeface="+mn-ea"/>
                          <a:cs typeface="+mn-cs"/>
                        </a:rPr>
                        <a:t>The Cognizant Code Companion Prompt Library solves the problem of developers manually writing prompts for code companion tools.</a:t>
                      </a:r>
                    </a:p>
                  </a:txBody>
                  <a:tcPr anchor="ctr">
                    <a:lnL w="12700" cap="flat" cmpd="sng" algn="ctr">
                      <a:solidFill>
                        <a:schemeClr val="bg1">
                          <a:lumMod val="65000"/>
                        </a:schemeClr>
                      </a:solidFill>
                      <a:prstDash val="sysDot"/>
                      <a:round/>
                      <a:headEnd type="none" w="med" len="med"/>
                      <a:tailEnd type="none" w="med" len="med"/>
                    </a:lnL>
                    <a:lnR w="12700" cap="flat" cmpd="sng" algn="ctr">
                      <a:solidFill>
                        <a:schemeClr val="bg1">
                          <a:lumMod val="65000"/>
                        </a:schemeClr>
                      </a:solidFill>
                      <a:prstDash val="sysDot"/>
                      <a:round/>
                      <a:headEnd type="none" w="med" len="med"/>
                      <a:tailEnd type="none" w="med" len="med"/>
                    </a:lnR>
                    <a:lnT w="12700" cap="flat" cmpd="sng" algn="ctr">
                      <a:solidFill>
                        <a:schemeClr val="bg1">
                          <a:lumMod val="65000"/>
                        </a:schemeClr>
                      </a:solidFill>
                      <a:prstDash val="sysDot"/>
                      <a:round/>
                      <a:headEnd type="none" w="med" len="med"/>
                      <a:tailEnd type="none" w="med" len="med"/>
                    </a:lnT>
                    <a:lnB w="12700" cap="flat" cmpd="sng" algn="ctr">
                      <a:solidFill>
                        <a:schemeClr val="bg1">
                          <a:lumMod val="65000"/>
                        </a:schemeClr>
                      </a:solidFill>
                      <a:prstDash val="sysDot"/>
                      <a:round/>
                      <a:headEnd type="none" w="med" len="med"/>
                      <a:tailEnd type="none" w="med" len="med"/>
                    </a:lnB>
                    <a:solidFill>
                      <a:schemeClr val="bg1"/>
                    </a:solidFill>
                  </a:tcPr>
                </a:tc>
                <a:extLst>
                  <a:ext uri="{0D108BD9-81ED-4DB2-BD59-A6C34878D82A}">
                    <a16:rowId xmlns:a16="http://schemas.microsoft.com/office/drawing/2014/main" val="1376134461"/>
                  </a:ext>
                </a:extLst>
              </a:tr>
            </a:tbl>
          </a:graphicData>
        </a:graphic>
      </p:graphicFrame>
      <p:graphicFrame>
        <p:nvGraphicFramePr>
          <p:cNvPr id="15" name="Table 14">
            <a:extLst>
              <a:ext uri="{FF2B5EF4-FFF2-40B4-BE49-F238E27FC236}">
                <a16:creationId xmlns:a16="http://schemas.microsoft.com/office/drawing/2014/main" id="{21E266A5-1A0E-065B-10E3-D63C13F221C2}"/>
              </a:ext>
            </a:extLst>
          </p:cNvPr>
          <p:cNvGraphicFramePr>
            <a:graphicFrameLocks noGrp="1"/>
          </p:cNvGraphicFramePr>
          <p:nvPr>
            <p:extLst>
              <p:ext uri="{D42A27DB-BD31-4B8C-83A1-F6EECF244321}">
                <p14:modId xmlns:p14="http://schemas.microsoft.com/office/powerpoint/2010/main" val="1683914544"/>
              </p:ext>
            </p:extLst>
          </p:nvPr>
        </p:nvGraphicFramePr>
        <p:xfrm>
          <a:off x="442791" y="5850148"/>
          <a:ext cx="11319723" cy="579120"/>
        </p:xfrm>
        <a:graphic>
          <a:graphicData uri="http://schemas.openxmlformats.org/drawingml/2006/table">
            <a:tbl>
              <a:tblPr firstRow="1" bandRow="1">
                <a:tableStyleId>{5C22544A-7EE6-4342-B048-85BDC9FD1C3A}</a:tableStyleId>
              </a:tblPr>
              <a:tblGrid>
                <a:gridCol w="5029755">
                  <a:extLst>
                    <a:ext uri="{9D8B030D-6E8A-4147-A177-3AD203B41FA5}">
                      <a16:colId xmlns:a16="http://schemas.microsoft.com/office/drawing/2014/main" val="3109548321"/>
                    </a:ext>
                  </a:extLst>
                </a:gridCol>
                <a:gridCol w="6289968">
                  <a:extLst>
                    <a:ext uri="{9D8B030D-6E8A-4147-A177-3AD203B41FA5}">
                      <a16:colId xmlns:a16="http://schemas.microsoft.com/office/drawing/2014/main" val="1443194938"/>
                    </a:ext>
                  </a:extLst>
                </a:gridCol>
              </a:tblGrid>
              <a:tr h="579120">
                <a:tc>
                  <a:txBody>
                    <a:bodyPr/>
                    <a:lstStyle/>
                    <a:p>
                      <a:pPr algn="ctr"/>
                      <a:r>
                        <a:rPr lang="en-US" sz="1600" dirty="0"/>
                        <a:t>Link to download the asset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50000"/>
                      </a:schemeClr>
                    </a:solidFill>
                  </a:tcPr>
                </a:tc>
                <a:tc>
                  <a:txBody>
                    <a:bodyPr/>
                    <a:lstStyle/>
                    <a:p>
                      <a:pPr algn="ctr"/>
                      <a:r>
                        <a:rPr lang="en-US" sz="1600" b="0" dirty="0">
                          <a:solidFill>
                            <a:srgbClr val="0033A0"/>
                          </a:solidFill>
                        </a:rPr>
                        <a:t>https://codehub.cognizantproducts.com/project/6597e43e1ca42100251f20ae/details/description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578787951"/>
                  </a:ext>
                </a:extLst>
              </a:tr>
            </a:tbl>
          </a:graphicData>
        </a:graphic>
      </p:graphicFrame>
      <p:sp>
        <p:nvSpPr>
          <p:cNvPr id="17" name="Title 1">
            <a:extLst>
              <a:ext uri="{FF2B5EF4-FFF2-40B4-BE49-F238E27FC236}">
                <a16:creationId xmlns:a16="http://schemas.microsoft.com/office/drawing/2014/main" id="{CA95907F-1771-8AB3-FEF9-1B2A81CEA530}"/>
              </a:ext>
            </a:extLst>
          </p:cNvPr>
          <p:cNvSpPr txBox="1">
            <a:spLocks/>
          </p:cNvSpPr>
          <p:nvPr/>
        </p:nvSpPr>
        <p:spPr>
          <a:xfrm>
            <a:off x="386791" y="3843864"/>
            <a:ext cx="11180064" cy="296141"/>
          </a:xfrm>
          <a:prstGeom prst="rect">
            <a:avLst/>
          </a:prstGeom>
        </p:spPr>
        <p:txBody>
          <a:bodyPr vert="horz" lIns="0" tIns="0" rIns="0" bIns="0" rtlCol="0" anchor="t" anchorCtr="0">
            <a:noAutofit/>
          </a:bodyPr>
          <a:lstStyle>
            <a:lvl1pPr algn="l" defTabSz="914355" rtl="0" eaLnBrk="1" latinLnBrk="0" hangingPunct="1">
              <a:lnSpc>
                <a:spcPct val="90000"/>
              </a:lnSpc>
              <a:spcBef>
                <a:spcPct val="0"/>
              </a:spcBef>
              <a:buNone/>
              <a:defRPr sz="2400" kern="1200">
                <a:solidFill>
                  <a:schemeClr val="tx1"/>
                </a:solidFill>
                <a:latin typeface="Arial" panose="020B0604020202020204" pitchFamily="34" charset="0"/>
                <a:ea typeface="+mj-ea"/>
                <a:cs typeface="Arial" panose="020B0604020202020204" pitchFamily="34" charset="0"/>
              </a:defRPr>
            </a:lvl1pPr>
          </a:lstStyle>
          <a:p>
            <a:r>
              <a:rPr lang="en-US" sz="1867" b="1" i="1" dirty="0">
                <a:solidFill>
                  <a:srgbClr val="0033A0"/>
                </a:solidFill>
              </a:rPr>
              <a:t>In which projects can the accelerator be used?</a:t>
            </a:r>
          </a:p>
        </p:txBody>
      </p:sp>
      <p:graphicFrame>
        <p:nvGraphicFramePr>
          <p:cNvPr id="18" name="Table 17">
            <a:extLst>
              <a:ext uri="{FF2B5EF4-FFF2-40B4-BE49-F238E27FC236}">
                <a16:creationId xmlns:a16="http://schemas.microsoft.com/office/drawing/2014/main" id="{7098D52D-BA36-6578-5047-F4B6D58ED23B}"/>
              </a:ext>
            </a:extLst>
          </p:cNvPr>
          <p:cNvGraphicFramePr>
            <a:graphicFrameLocks noGrp="1"/>
          </p:cNvGraphicFramePr>
          <p:nvPr>
            <p:extLst>
              <p:ext uri="{D42A27DB-BD31-4B8C-83A1-F6EECF244321}">
                <p14:modId xmlns:p14="http://schemas.microsoft.com/office/powerpoint/2010/main" val="363953124"/>
              </p:ext>
            </p:extLst>
          </p:nvPr>
        </p:nvGraphicFramePr>
        <p:xfrm>
          <a:off x="339304" y="1811058"/>
          <a:ext cx="11394634" cy="1767840"/>
        </p:xfrm>
        <a:graphic>
          <a:graphicData uri="http://schemas.openxmlformats.org/drawingml/2006/table">
            <a:tbl>
              <a:tblPr firstRow="1" bandRow="1">
                <a:tableStyleId>{5C22544A-7EE6-4342-B048-85BDC9FD1C3A}</a:tableStyleId>
              </a:tblPr>
              <a:tblGrid>
                <a:gridCol w="2914380">
                  <a:extLst>
                    <a:ext uri="{9D8B030D-6E8A-4147-A177-3AD203B41FA5}">
                      <a16:colId xmlns:a16="http://schemas.microsoft.com/office/drawing/2014/main" val="306688452"/>
                    </a:ext>
                  </a:extLst>
                </a:gridCol>
                <a:gridCol w="1310349">
                  <a:extLst>
                    <a:ext uri="{9D8B030D-6E8A-4147-A177-3AD203B41FA5}">
                      <a16:colId xmlns:a16="http://schemas.microsoft.com/office/drawing/2014/main" val="3109548321"/>
                    </a:ext>
                  </a:extLst>
                </a:gridCol>
                <a:gridCol w="1310349">
                  <a:extLst>
                    <a:ext uri="{9D8B030D-6E8A-4147-A177-3AD203B41FA5}">
                      <a16:colId xmlns:a16="http://schemas.microsoft.com/office/drawing/2014/main" val="544587506"/>
                    </a:ext>
                  </a:extLst>
                </a:gridCol>
                <a:gridCol w="1277035">
                  <a:extLst>
                    <a:ext uri="{9D8B030D-6E8A-4147-A177-3AD203B41FA5}">
                      <a16:colId xmlns:a16="http://schemas.microsoft.com/office/drawing/2014/main" val="2166357553"/>
                    </a:ext>
                  </a:extLst>
                </a:gridCol>
                <a:gridCol w="1277035">
                  <a:extLst>
                    <a:ext uri="{9D8B030D-6E8A-4147-A177-3AD203B41FA5}">
                      <a16:colId xmlns:a16="http://schemas.microsoft.com/office/drawing/2014/main" val="3963431843"/>
                    </a:ext>
                  </a:extLst>
                </a:gridCol>
                <a:gridCol w="1165989">
                  <a:extLst>
                    <a:ext uri="{9D8B030D-6E8A-4147-A177-3AD203B41FA5}">
                      <a16:colId xmlns:a16="http://schemas.microsoft.com/office/drawing/2014/main" val="3886576868"/>
                    </a:ext>
                  </a:extLst>
                </a:gridCol>
                <a:gridCol w="2139497">
                  <a:extLst>
                    <a:ext uri="{9D8B030D-6E8A-4147-A177-3AD203B41FA5}">
                      <a16:colId xmlns:a16="http://schemas.microsoft.com/office/drawing/2014/main" val="2307307698"/>
                    </a:ext>
                  </a:extLst>
                </a:gridCol>
              </a:tblGrid>
              <a:tr h="660467">
                <a:tc>
                  <a:txBody>
                    <a:bodyPr/>
                    <a:lstStyle/>
                    <a:p>
                      <a:pPr algn="ctr"/>
                      <a:r>
                        <a:rPr lang="en-US" sz="1600" dirty="0"/>
                        <a:t>Asset Type / Category</a:t>
                      </a:r>
                    </a:p>
                  </a:txBody>
                  <a:tcPr anchor="ctr">
                    <a:lnB w="12700" cap="flat" cmpd="sng" algn="ctr">
                      <a:solidFill>
                        <a:schemeClr val="bg1">
                          <a:lumMod val="65000"/>
                        </a:schemeClr>
                      </a:solidFill>
                      <a:prstDash val="sysDot"/>
                      <a:round/>
                      <a:headEnd type="none" w="med" len="med"/>
                      <a:tailEnd type="none" w="med" len="med"/>
                    </a:lnB>
                  </a:tcPr>
                </a:tc>
                <a:tc>
                  <a:txBody>
                    <a:bodyPr/>
                    <a:lstStyle/>
                    <a:p>
                      <a:pPr algn="ctr"/>
                      <a:r>
                        <a:rPr lang="en-US" sz="1600" dirty="0"/>
                        <a:t>Owning BU</a:t>
                      </a:r>
                    </a:p>
                  </a:txBody>
                  <a:tcPr anchor="ctr">
                    <a:lnB w="12700" cap="flat" cmpd="sng" algn="ctr">
                      <a:solidFill>
                        <a:schemeClr val="bg1">
                          <a:lumMod val="65000"/>
                        </a:schemeClr>
                      </a:solidFill>
                      <a:prstDash val="sysDot"/>
                      <a:round/>
                      <a:headEnd type="none" w="med" len="med"/>
                      <a:tailEnd type="none" w="med" len="med"/>
                    </a:lnB>
                  </a:tcPr>
                </a:tc>
                <a:tc>
                  <a:txBody>
                    <a:bodyPr/>
                    <a:lstStyle/>
                    <a:p>
                      <a:pPr algn="ctr"/>
                      <a:r>
                        <a:rPr lang="en-US" sz="1600" dirty="0" err="1"/>
                        <a:t>IPReady</a:t>
                      </a:r>
                      <a:r>
                        <a:rPr lang="en-US" sz="1600" dirty="0"/>
                        <a:t> Status</a:t>
                      </a:r>
                    </a:p>
                  </a:txBody>
                  <a:tcPr anchor="ctr">
                    <a:lnB w="12700" cap="flat" cmpd="sng" algn="ctr">
                      <a:solidFill>
                        <a:schemeClr val="bg1">
                          <a:lumMod val="65000"/>
                        </a:schemeClr>
                      </a:solidFill>
                      <a:prstDash val="sysDot"/>
                      <a:round/>
                      <a:headEnd type="none" w="med" len="med"/>
                      <a:tailEnd type="none" w="med" len="med"/>
                    </a:lnB>
                  </a:tcPr>
                </a:tc>
                <a:tc>
                  <a:txBody>
                    <a:bodyPr/>
                    <a:lstStyle/>
                    <a:p>
                      <a:pPr algn="ctr"/>
                      <a:r>
                        <a:rPr lang="en-US" sz="1600" dirty="0"/>
                        <a:t>Asset Created</a:t>
                      </a:r>
                      <a:r>
                        <a:rPr lang="en-US" sz="1600" baseline="0" dirty="0"/>
                        <a:t> Date</a:t>
                      </a:r>
                      <a:endParaRPr lang="en-US" sz="1600" dirty="0"/>
                    </a:p>
                  </a:txBody>
                  <a:tcPr anchor="ctr">
                    <a:lnB w="12700" cap="flat" cmpd="sng" algn="ctr">
                      <a:solidFill>
                        <a:schemeClr val="bg1">
                          <a:lumMod val="65000"/>
                        </a:schemeClr>
                      </a:solidFill>
                      <a:prstDash val="sysDot"/>
                      <a:round/>
                      <a:headEnd type="none" w="med" len="med"/>
                      <a:tailEnd type="none" w="med" len="med"/>
                    </a:lnB>
                  </a:tcPr>
                </a:tc>
                <a:tc>
                  <a:txBody>
                    <a:bodyPr/>
                    <a:lstStyle/>
                    <a:p>
                      <a:pPr algn="ctr"/>
                      <a:r>
                        <a:rPr lang="en-US" sz="1600" dirty="0"/>
                        <a:t>Last Modified</a:t>
                      </a:r>
                    </a:p>
                  </a:txBody>
                  <a:tcPr anchor="ctr">
                    <a:lnB w="12700" cap="flat" cmpd="sng" algn="ctr">
                      <a:solidFill>
                        <a:schemeClr val="bg1">
                          <a:lumMod val="65000"/>
                        </a:schemeClr>
                      </a:solidFill>
                      <a:prstDash val="sysDot"/>
                      <a:round/>
                      <a:headEnd type="none" w="med" len="med"/>
                      <a:tailEnd type="none" w="med" len="med"/>
                    </a:lnB>
                  </a:tcPr>
                </a:tc>
                <a:tc>
                  <a:txBody>
                    <a:bodyPr/>
                    <a:lstStyle/>
                    <a:p>
                      <a:pPr algn="ctr"/>
                      <a:r>
                        <a:rPr lang="en-US" sz="1600" dirty="0"/>
                        <a:t>Cost</a:t>
                      </a:r>
                    </a:p>
                  </a:txBody>
                  <a:tcPr anchor="ctr">
                    <a:lnB w="12700" cap="flat" cmpd="sng" algn="ctr">
                      <a:solidFill>
                        <a:schemeClr val="bg1">
                          <a:lumMod val="65000"/>
                        </a:schemeClr>
                      </a:solidFill>
                      <a:prstDash val="sysDot"/>
                      <a:round/>
                      <a:headEnd type="none" w="med" len="med"/>
                      <a:tailEnd type="none" w="med" len="med"/>
                    </a:lnB>
                  </a:tcPr>
                </a:tc>
                <a:tc>
                  <a:txBody>
                    <a:bodyPr/>
                    <a:lstStyle/>
                    <a:p>
                      <a:pPr algn="ctr"/>
                      <a:r>
                        <a:rPr lang="en-US" sz="1600" dirty="0"/>
                        <a:t>Asset Owners / Points of Contact</a:t>
                      </a:r>
                    </a:p>
                  </a:txBody>
                  <a:tcPr anchor="ctr">
                    <a:lnB w="12700" cap="flat" cmpd="sng" algn="ctr">
                      <a:solidFill>
                        <a:schemeClr val="bg1">
                          <a:lumMod val="65000"/>
                        </a:schemeClr>
                      </a:solidFill>
                      <a:prstDash val="sysDot"/>
                      <a:round/>
                      <a:headEnd type="none" w="med" len="med"/>
                      <a:tailEnd type="none" w="med" len="med"/>
                    </a:lnB>
                  </a:tcPr>
                </a:tc>
                <a:extLst>
                  <a:ext uri="{0D108BD9-81ED-4DB2-BD59-A6C34878D82A}">
                    <a16:rowId xmlns:a16="http://schemas.microsoft.com/office/drawing/2014/main" val="2578787951"/>
                  </a:ext>
                </a:extLst>
              </a:tr>
              <a:tr h="807237">
                <a:tc>
                  <a:txBody>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lang="en-US" sz="1400" b="0" i="0" dirty="0">
                          <a:solidFill>
                            <a:schemeClr val="tx2"/>
                          </a:solidFill>
                          <a:latin typeface="+mn-lt"/>
                        </a:rPr>
                        <a:t>Tool </a:t>
                      </a:r>
                    </a:p>
                  </a:txBody>
                  <a:tcPr anchor="ctr">
                    <a:lnL w="12700" cap="flat" cmpd="sng" algn="ctr">
                      <a:solidFill>
                        <a:schemeClr val="bg1">
                          <a:lumMod val="65000"/>
                        </a:schemeClr>
                      </a:solidFill>
                      <a:prstDash val="sysDot"/>
                      <a:round/>
                      <a:headEnd type="none" w="med" len="med"/>
                      <a:tailEnd type="none" w="med" len="med"/>
                    </a:lnL>
                    <a:lnR w="12700" cap="flat" cmpd="sng" algn="ctr">
                      <a:solidFill>
                        <a:schemeClr val="bg1">
                          <a:lumMod val="65000"/>
                        </a:schemeClr>
                      </a:solidFill>
                      <a:prstDash val="sysDot"/>
                      <a:round/>
                      <a:headEnd type="none" w="med" len="med"/>
                      <a:tailEnd type="none" w="med" len="med"/>
                    </a:lnR>
                    <a:lnT w="12700" cap="flat" cmpd="sng" algn="ctr">
                      <a:solidFill>
                        <a:schemeClr val="bg1">
                          <a:lumMod val="65000"/>
                        </a:schemeClr>
                      </a:solidFill>
                      <a:prstDash val="sysDot"/>
                      <a:round/>
                      <a:headEnd type="none" w="med" len="med"/>
                      <a:tailEnd type="none" w="med" len="med"/>
                    </a:lnT>
                    <a:lnB w="12700" cap="flat" cmpd="sng" algn="ctr">
                      <a:solidFill>
                        <a:schemeClr val="bg1">
                          <a:lumMod val="65000"/>
                        </a:schemeClr>
                      </a:solidFill>
                      <a:prstDash val="sysDot"/>
                      <a:round/>
                      <a:headEnd type="none" w="med" len="med"/>
                      <a:tailEnd type="none" w="med" len="med"/>
                    </a:lnB>
                    <a:solidFill>
                      <a:schemeClr val="bg1"/>
                    </a:solidFill>
                  </a:tcPr>
                </a:tc>
                <a:tc>
                  <a:txBody>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lang="en-US" sz="1400" b="0" i="0" dirty="0">
                          <a:solidFill>
                            <a:schemeClr val="tx2"/>
                          </a:solidFill>
                          <a:latin typeface="+mn-lt"/>
                        </a:rPr>
                        <a:t>ADM</a:t>
                      </a:r>
                    </a:p>
                  </a:txBody>
                  <a:tcPr anchor="ctr">
                    <a:lnL w="12700" cap="flat" cmpd="sng" algn="ctr">
                      <a:solidFill>
                        <a:schemeClr val="bg1">
                          <a:lumMod val="65000"/>
                        </a:schemeClr>
                      </a:solidFill>
                      <a:prstDash val="sysDot"/>
                      <a:round/>
                      <a:headEnd type="none" w="med" len="med"/>
                      <a:tailEnd type="none" w="med" len="med"/>
                    </a:lnL>
                    <a:lnR w="12700" cap="flat" cmpd="sng" algn="ctr">
                      <a:solidFill>
                        <a:schemeClr val="bg1">
                          <a:lumMod val="65000"/>
                        </a:schemeClr>
                      </a:solidFill>
                      <a:prstDash val="sysDot"/>
                      <a:round/>
                      <a:headEnd type="none" w="med" len="med"/>
                      <a:tailEnd type="none" w="med" len="med"/>
                    </a:lnR>
                    <a:lnT w="12700" cap="flat" cmpd="sng" algn="ctr">
                      <a:solidFill>
                        <a:schemeClr val="bg1">
                          <a:lumMod val="65000"/>
                        </a:schemeClr>
                      </a:solidFill>
                      <a:prstDash val="sysDot"/>
                      <a:round/>
                      <a:headEnd type="none" w="med" len="med"/>
                      <a:tailEnd type="none" w="med" len="med"/>
                    </a:lnT>
                    <a:lnB w="12700" cap="flat" cmpd="sng" algn="ctr">
                      <a:solidFill>
                        <a:schemeClr val="bg1">
                          <a:lumMod val="65000"/>
                        </a:schemeClr>
                      </a:solidFill>
                      <a:prstDash val="sysDot"/>
                      <a:round/>
                      <a:headEnd type="none" w="med" len="med"/>
                      <a:tailEnd type="none" w="med" len="med"/>
                    </a:lnB>
                    <a:solidFill>
                      <a:schemeClr val="bg1"/>
                    </a:solidFill>
                  </a:tcPr>
                </a:tc>
                <a:tc>
                  <a:txBody>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lang="en-US" sz="1400" b="0" i="0" dirty="0">
                          <a:solidFill>
                            <a:schemeClr val="tx2"/>
                          </a:solidFill>
                          <a:latin typeface="+mn-lt"/>
                        </a:rPr>
                        <a:t>Certified</a:t>
                      </a:r>
                    </a:p>
                  </a:txBody>
                  <a:tcPr anchor="ctr">
                    <a:lnL w="12700" cap="flat" cmpd="sng" algn="ctr">
                      <a:solidFill>
                        <a:schemeClr val="bg1">
                          <a:lumMod val="65000"/>
                        </a:schemeClr>
                      </a:solidFill>
                      <a:prstDash val="sysDot"/>
                      <a:round/>
                      <a:headEnd type="none" w="med" len="med"/>
                      <a:tailEnd type="none" w="med" len="med"/>
                    </a:lnL>
                    <a:lnR w="12700" cap="flat" cmpd="sng" algn="ctr">
                      <a:solidFill>
                        <a:schemeClr val="bg1">
                          <a:lumMod val="65000"/>
                        </a:schemeClr>
                      </a:solidFill>
                      <a:prstDash val="sysDot"/>
                      <a:round/>
                      <a:headEnd type="none" w="med" len="med"/>
                      <a:tailEnd type="none" w="med" len="med"/>
                    </a:lnR>
                    <a:lnT w="12700" cap="flat" cmpd="sng" algn="ctr">
                      <a:solidFill>
                        <a:schemeClr val="bg1">
                          <a:lumMod val="65000"/>
                        </a:schemeClr>
                      </a:solidFill>
                      <a:prstDash val="sysDot"/>
                      <a:round/>
                      <a:headEnd type="none" w="med" len="med"/>
                      <a:tailEnd type="none" w="med" len="med"/>
                    </a:lnT>
                    <a:lnB w="12700" cap="flat" cmpd="sng" algn="ctr">
                      <a:solidFill>
                        <a:schemeClr val="bg1">
                          <a:lumMod val="65000"/>
                        </a:schemeClr>
                      </a:solidFill>
                      <a:prstDash val="sysDot"/>
                      <a:round/>
                      <a:headEnd type="none" w="med" len="med"/>
                      <a:tailEnd type="none" w="med" len="med"/>
                    </a:lnB>
                    <a:solidFill>
                      <a:schemeClr val="bg1"/>
                    </a:solidFill>
                  </a:tcPr>
                </a:tc>
                <a:tc>
                  <a:txBody>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lang="en-US" sz="1400" b="0" i="0" dirty="0">
                          <a:solidFill>
                            <a:schemeClr val="tx2"/>
                          </a:solidFill>
                          <a:latin typeface="+mn-lt"/>
                        </a:rPr>
                        <a:t>April 2024</a:t>
                      </a:r>
                    </a:p>
                  </a:txBody>
                  <a:tcPr anchor="ctr">
                    <a:lnL w="12700" cap="flat" cmpd="sng" algn="ctr">
                      <a:solidFill>
                        <a:schemeClr val="bg1">
                          <a:lumMod val="65000"/>
                        </a:schemeClr>
                      </a:solidFill>
                      <a:prstDash val="sysDot"/>
                      <a:round/>
                      <a:headEnd type="none" w="med" len="med"/>
                      <a:tailEnd type="none" w="med" len="med"/>
                    </a:lnL>
                    <a:lnR w="12700" cap="flat" cmpd="sng" algn="ctr">
                      <a:solidFill>
                        <a:schemeClr val="bg1">
                          <a:lumMod val="65000"/>
                        </a:schemeClr>
                      </a:solidFill>
                      <a:prstDash val="sysDot"/>
                      <a:round/>
                      <a:headEnd type="none" w="med" len="med"/>
                      <a:tailEnd type="none" w="med" len="med"/>
                    </a:lnR>
                    <a:lnT w="12700" cap="flat" cmpd="sng" algn="ctr">
                      <a:solidFill>
                        <a:schemeClr val="bg1">
                          <a:lumMod val="65000"/>
                        </a:schemeClr>
                      </a:solidFill>
                      <a:prstDash val="sysDot"/>
                      <a:round/>
                      <a:headEnd type="none" w="med" len="med"/>
                      <a:tailEnd type="none" w="med" len="med"/>
                    </a:lnT>
                    <a:lnB w="12700" cap="flat" cmpd="sng" algn="ctr">
                      <a:solidFill>
                        <a:schemeClr val="bg1">
                          <a:lumMod val="65000"/>
                        </a:schemeClr>
                      </a:solidFill>
                      <a:prstDash val="sysDot"/>
                      <a:round/>
                      <a:headEnd type="none" w="med" len="med"/>
                      <a:tailEnd type="none" w="med" len="med"/>
                    </a:lnB>
                    <a:solidFill>
                      <a:schemeClr val="bg1"/>
                    </a:solidFill>
                  </a:tcPr>
                </a:tc>
                <a:tc>
                  <a:txBody>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lang="en-US" sz="1400" b="0" i="0" dirty="0">
                          <a:solidFill>
                            <a:schemeClr val="tx2"/>
                          </a:solidFill>
                          <a:latin typeface="+mn-lt"/>
                        </a:rPr>
                        <a:t>June 2024</a:t>
                      </a:r>
                    </a:p>
                  </a:txBody>
                  <a:tcPr anchor="ctr">
                    <a:lnL w="12700" cap="flat" cmpd="sng" algn="ctr">
                      <a:solidFill>
                        <a:schemeClr val="bg1">
                          <a:lumMod val="65000"/>
                        </a:schemeClr>
                      </a:solidFill>
                      <a:prstDash val="sysDot"/>
                      <a:round/>
                      <a:headEnd type="none" w="med" len="med"/>
                      <a:tailEnd type="none" w="med" len="med"/>
                    </a:lnL>
                    <a:lnR w="12700" cap="flat" cmpd="sng" algn="ctr">
                      <a:solidFill>
                        <a:schemeClr val="bg1">
                          <a:lumMod val="65000"/>
                        </a:schemeClr>
                      </a:solidFill>
                      <a:prstDash val="sysDot"/>
                      <a:round/>
                      <a:headEnd type="none" w="med" len="med"/>
                      <a:tailEnd type="none" w="med" len="med"/>
                    </a:lnR>
                    <a:lnT w="12700" cap="flat" cmpd="sng" algn="ctr">
                      <a:solidFill>
                        <a:schemeClr val="bg1">
                          <a:lumMod val="65000"/>
                        </a:schemeClr>
                      </a:solidFill>
                      <a:prstDash val="sysDot"/>
                      <a:round/>
                      <a:headEnd type="none" w="med" len="med"/>
                      <a:tailEnd type="none" w="med" len="med"/>
                    </a:lnT>
                    <a:lnB w="12700" cap="flat" cmpd="sng" algn="ctr">
                      <a:solidFill>
                        <a:schemeClr val="bg1">
                          <a:lumMod val="65000"/>
                        </a:schemeClr>
                      </a:solidFill>
                      <a:prstDash val="sysDot"/>
                      <a:round/>
                      <a:headEnd type="none" w="med" len="med"/>
                      <a:tailEnd type="none" w="med" len="med"/>
                    </a:lnB>
                    <a:solidFill>
                      <a:schemeClr val="bg1"/>
                    </a:solidFill>
                  </a:tcPr>
                </a:tc>
                <a:tc>
                  <a:txBody>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lang="en-US" sz="1400" b="0" i="0" dirty="0">
                          <a:solidFill>
                            <a:schemeClr val="tx2"/>
                          </a:solidFill>
                          <a:latin typeface="+mn-lt"/>
                        </a:rPr>
                        <a:t>FREE</a:t>
                      </a:r>
                    </a:p>
                  </a:txBody>
                  <a:tcPr anchor="ctr">
                    <a:lnL w="12700" cap="flat" cmpd="sng" algn="ctr">
                      <a:solidFill>
                        <a:schemeClr val="bg1">
                          <a:lumMod val="65000"/>
                        </a:schemeClr>
                      </a:solidFill>
                      <a:prstDash val="sysDot"/>
                      <a:round/>
                      <a:headEnd type="none" w="med" len="med"/>
                      <a:tailEnd type="none" w="med" len="med"/>
                    </a:lnL>
                    <a:lnR w="12700" cap="flat" cmpd="sng" algn="ctr">
                      <a:solidFill>
                        <a:schemeClr val="bg1">
                          <a:lumMod val="65000"/>
                        </a:schemeClr>
                      </a:solidFill>
                      <a:prstDash val="sysDot"/>
                      <a:round/>
                      <a:headEnd type="none" w="med" len="med"/>
                      <a:tailEnd type="none" w="med" len="med"/>
                    </a:lnR>
                    <a:lnT w="12700" cap="flat" cmpd="sng" algn="ctr">
                      <a:solidFill>
                        <a:schemeClr val="bg1">
                          <a:lumMod val="65000"/>
                        </a:schemeClr>
                      </a:solidFill>
                      <a:prstDash val="sysDot"/>
                      <a:round/>
                      <a:headEnd type="none" w="med" len="med"/>
                      <a:tailEnd type="none" w="med" len="med"/>
                    </a:lnT>
                    <a:lnB w="12700" cap="flat" cmpd="sng" algn="ctr">
                      <a:solidFill>
                        <a:schemeClr val="bg1">
                          <a:lumMod val="65000"/>
                        </a:schemeClr>
                      </a:solidFill>
                      <a:prstDash val="sysDot"/>
                      <a:round/>
                      <a:headEnd type="none" w="med" len="med"/>
                      <a:tailEnd type="none" w="med" len="med"/>
                    </a:lnB>
                    <a:solidFill>
                      <a:schemeClr val="bg1"/>
                    </a:solidFill>
                  </a:tcPr>
                </a:tc>
                <a:tc>
                  <a:txBody>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lang="en-US" sz="1400" b="0" i="0" dirty="0">
                          <a:solidFill>
                            <a:schemeClr val="tx2"/>
                          </a:solidFill>
                          <a:latin typeface="+mn-lt"/>
                        </a:rPr>
                        <a:t>Bharathi Balasubramanian (191390)</a:t>
                      </a:r>
                    </a:p>
                    <a:p>
                      <a:pPr marL="0" marR="0" lvl="0" indent="0" algn="ctr" defTabSz="1219170" rtl="0" eaLnBrk="1" fontAlgn="auto" latinLnBrk="0" hangingPunct="1">
                        <a:lnSpc>
                          <a:spcPct val="100000"/>
                        </a:lnSpc>
                        <a:spcBef>
                          <a:spcPts val="0"/>
                        </a:spcBef>
                        <a:spcAft>
                          <a:spcPts val="0"/>
                        </a:spcAft>
                        <a:buClrTx/>
                        <a:buSzTx/>
                        <a:buFontTx/>
                        <a:buNone/>
                        <a:tabLst/>
                        <a:defRPr/>
                      </a:pPr>
                      <a:endParaRPr lang="en-US" sz="1400" b="0" i="0" dirty="0">
                        <a:solidFill>
                          <a:schemeClr val="tx2"/>
                        </a:solidFill>
                        <a:latin typeface="+mn-lt"/>
                      </a:endParaRPr>
                    </a:p>
                  </a:txBody>
                  <a:tcPr anchor="ctr">
                    <a:lnL w="12700" cap="flat" cmpd="sng" algn="ctr">
                      <a:solidFill>
                        <a:schemeClr val="bg1">
                          <a:lumMod val="65000"/>
                        </a:schemeClr>
                      </a:solidFill>
                      <a:prstDash val="sysDot"/>
                      <a:round/>
                      <a:headEnd type="none" w="med" len="med"/>
                      <a:tailEnd type="none" w="med" len="med"/>
                    </a:lnL>
                    <a:lnR w="12700" cap="flat" cmpd="sng" algn="ctr">
                      <a:solidFill>
                        <a:schemeClr val="bg1">
                          <a:lumMod val="65000"/>
                        </a:schemeClr>
                      </a:solidFill>
                      <a:prstDash val="sysDot"/>
                      <a:round/>
                      <a:headEnd type="none" w="med" len="med"/>
                      <a:tailEnd type="none" w="med" len="med"/>
                    </a:lnR>
                    <a:lnT w="12700" cap="flat" cmpd="sng" algn="ctr">
                      <a:solidFill>
                        <a:schemeClr val="bg1">
                          <a:lumMod val="65000"/>
                        </a:schemeClr>
                      </a:solidFill>
                      <a:prstDash val="sysDot"/>
                      <a:round/>
                      <a:headEnd type="none" w="med" len="med"/>
                      <a:tailEnd type="none" w="med" len="med"/>
                    </a:lnT>
                    <a:lnB w="12700" cap="flat" cmpd="sng" algn="ctr">
                      <a:solidFill>
                        <a:schemeClr val="bg1">
                          <a:lumMod val="65000"/>
                        </a:schemeClr>
                      </a:solidFill>
                      <a:prstDash val="sysDot"/>
                      <a:round/>
                      <a:headEnd type="none" w="med" len="med"/>
                      <a:tailEnd type="none" w="med" len="med"/>
                    </a:lnB>
                    <a:solidFill>
                      <a:schemeClr val="bg1"/>
                    </a:solidFill>
                  </a:tcPr>
                </a:tc>
                <a:extLst>
                  <a:ext uri="{0D108BD9-81ED-4DB2-BD59-A6C34878D82A}">
                    <a16:rowId xmlns:a16="http://schemas.microsoft.com/office/drawing/2014/main" val="1376134461"/>
                  </a:ext>
                </a:extLst>
              </a:tr>
            </a:tbl>
          </a:graphicData>
        </a:graphic>
      </p:graphicFrame>
      <p:sp>
        <p:nvSpPr>
          <p:cNvPr id="20" name="TextBox 19">
            <a:extLst>
              <a:ext uri="{FF2B5EF4-FFF2-40B4-BE49-F238E27FC236}">
                <a16:creationId xmlns:a16="http://schemas.microsoft.com/office/drawing/2014/main" id="{503E9E21-9CE4-E4DE-AD62-541F45EFC4E8}"/>
              </a:ext>
            </a:extLst>
          </p:cNvPr>
          <p:cNvSpPr txBox="1"/>
          <p:nvPr/>
        </p:nvSpPr>
        <p:spPr>
          <a:xfrm>
            <a:off x="2458120" y="6580041"/>
            <a:ext cx="7748197" cy="161583"/>
          </a:xfrm>
          <a:prstGeom prst="rect">
            <a:avLst/>
          </a:prstGeom>
        </p:spPr>
        <p:txBody>
          <a:bodyPr wrap="square" lIns="0" tIns="0" rIns="0" bIns="0" rtlCol="0">
            <a:spAutoFit/>
          </a:bodyPr>
          <a:lstStyle/>
          <a:p>
            <a:pPr algn="ctr"/>
            <a:r>
              <a:rPr lang="en-IN" sz="1050" dirty="0">
                <a:solidFill>
                  <a:schemeClr val="tx2"/>
                </a:solidFill>
              </a:rPr>
              <a:t>For queries / help, contact the asset owners (given in slide 2) or DEKnowhubSupport@cognizant.com</a:t>
            </a:r>
          </a:p>
        </p:txBody>
      </p:sp>
      <p:graphicFrame>
        <p:nvGraphicFramePr>
          <p:cNvPr id="2" name="Table 1">
            <a:extLst>
              <a:ext uri="{FF2B5EF4-FFF2-40B4-BE49-F238E27FC236}">
                <a16:creationId xmlns:a16="http://schemas.microsoft.com/office/drawing/2014/main" id="{08C007AF-29EB-9A07-2AF7-C63FA3CC9491}"/>
              </a:ext>
            </a:extLst>
          </p:cNvPr>
          <p:cNvGraphicFramePr>
            <a:graphicFrameLocks noGrp="1"/>
          </p:cNvGraphicFramePr>
          <p:nvPr>
            <p:extLst>
              <p:ext uri="{D42A27DB-BD31-4B8C-83A1-F6EECF244321}">
                <p14:modId xmlns:p14="http://schemas.microsoft.com/office/powerpoint/2010/main" val="3991744074"/>
              </p:ext>
            </p:extLst>
          </p:nvPr>
        </p:nvGraphicFramePr>
        <p:xfrm>
          <a:off x="372503" y="4177330"/>
          <a:ext cx="11390015" cy="1564640"/>
        </p:xfrm>
        <a:graphic>
          <a:graphicData uri="http://schemas.openxmlformats.org/drawingml/2006/table">
            <a:tbl>
              <a:tblPr firstRow="1" bandRow="1">
                <a:tableStyleId>{5C22544A-7EE6-4342-B048-85BDC9FD1C3A}</a:tableStyleId>
              </a:tblPr>
              <a:tblGrid>
                <a:gridCol w="2278003">
                  <a:extLst>
                    <a:ext uri="{9D8B030D-6E8A-4147-A177-3AD203B41FA5}">
                      <a16:colId xmlns:a16="http://schemas.microsoft.com/office/drawing/2014/main" val="3109548321"/>
                    </a:ext>
                  </a:extLst>
                </a:gridCol>
                <a:gridCol w="2278003">
                  <a:extLst>
                    <a:ext uri="{9D8B030D-6E8A-4147-A177-3AD203B41FA5}">
                      <a16:colId xmlns:a16="http://schemas.microsoft.com/office/drawing/2014/main" val="1702520625"/>
                    </a:ext>
                  </a:extLst>
                </a:gridCol>
                <a:gridCol w="2278003">
                  <a:extLst>
                    <a:ext uri="{9D8B030D-6E8A-4147-A177-3AD203B41FA5}">
                      <a16:colId xmlns:a16="http://schemas.microsoft.com/office/drawing/2014/main" val="2283491839"/>
                    </a:ext>
                  </a:extLst>
                </a:gridCol>
                <a:gridCol w="2278003">
                  <a:extLst>
                    <a:ext uri="{9D8B030D-6E8A-4147-A177-3AD203B41FA5}">
                      <a16:colId xmlns:a16="http://schemas.microsoft.com/office/drawing/2014/main" val="4140636859"/>
                    </a:ext>
                  </a:extLst>
                </a:gridCol>
                <a:gridCol w="2278003">
                  <a:extLst>
                    <a:ext uri="{9D8B030D-6E8A-4147-A177-3AD203B41FA5}">
                      <a16:colId xmlns:a16="http://schemas.microsoft.com/office/drawing/2014/main" val="469347449"/>
                    </a:ext>
                  </a:extLst>
                </a:gridCol>
              </a:tblGrid>
              <a:tr h="579120">
                <a:tc>
                  <a:txBody>
                    <a:bodyPr/>
                    <a:lstStyle/>
                    <a:p>
                      <a:pPr algn="ctr"/>
                      <a:r>
                        <a:rPr lang="en-US" sz="1600" dirty="0"/>
                        <a:t>INDUSTRY</a:t>
                      </a:r>
                    </a:p>
                  </a:txBody>
                  <a:tcPr anchor="ctr">
                    <a:lnB w="12700" cap="flat" cmpd="sng" algn="ctr">
                      <a:solidFill>
                        <a:schemeClr val="bg1">
                          <a:lumMod val="65000"/>
                        </a:schemeClr>
                      </a:solidFill>
                      <a:prstDash val="sysDot"/>
                      <a:round/>
                      <a:headEnd type="none" w="med" len="med"/>
                      <a:tailEnd type="none" w="med" len="med"/>
                    </a:lnB>
                    <a:solidFill>
                      <a:srgbClr val="00B050"/>
                    </a:solidFill>
                  </a:tcPr>
                </a:tc>
                <a:tc>
                  <a:txBody>
                    <a:bodyPr/>
                    <a:lstStyle/>
                    <a:p>
                      <a:pPr algn="ctr"/>
                      <a:r>
                        <a:rPr lang="en-US" sz="1600" dirty="0"/>
                        <a:t>SERVICE LINE</a:t>
                      </a:r>
                    </a:p>
                  </a:txBody>
                  <a:tcPr anchor="ctr">
                    <a:lnB w="12700" cap="flat" cmpd="sng" algn="ctr">
                      <a:solidFill>
                        <a:schemeClr val="bg1">
                          <a:lumMod val="65000"/>
                        </a:schemeClr>
                      </a:solidFill>
                      <a:prstDash val="sysDot"/>
                      <a:round/>
                      <a:headEnd type="none" w="med" len="med"/>
                      <a:tailEnd type="none" w="med" len="med"/>
                    </a:lnB>
                    <a:solidFill>
                      <a:srgbClr val="00B050"/>
                    </a:solidFill>
                  </a:tcPr>
                </a:tc>
                <a:tc>
                  <a:txBody>
                    <a:bodyPr/>
                    <a:lstStyle/>
                    <a:p>
                      <a:pPr algn="ctr"/>
                      <a:r>
                        <a:rPr lang="en-US" sz="1600"/>
                        <a:t>ARCHETYPE </a:t>
                      </a:r>
                      <a:r>
                        <a:rPr lang="en-US" sz="1600" dirty="0"/>
                        <a:t>/ WORK CATEGORY</a:t>
                      </a:r>
                    </a:p>
                  </a:txBody>
                  <a:tcPr anchor="ctr">
                    <a:lnB w="12700" cap="flat" cmpd="sng" algn="ctr">
                      <a:solidFill>
                        <a:schemeClr val="bg1">
                          <a:lumMod val="65000"/>
                        </a:schemeClr>
                      </a:solidFill>
                      <a:prstDash val="sysDot"/>
                      <a:round/>
                      <a:headEnd type="none" w="med" len="med"/>
                      <a:tailEnd type="none" w="med" len="med"/>
                    </a:lnB>
                    <a:solidFill>
                      <a:srgbClr val="00B050"/>
                    </a:solidFill>
                  </a:tcPr>
                </a:tc>
                <a:tc>
                  <a:txBody>
                    <a:bodyPr/>
                    <a:lstStyle/>
                    <a:p>
                      <a:pPr algn="ctr"/>
                      <a:r>
                        <a:rPr lang="en-US" sz="1600" dirty="0"/>
                        <a:t>TECHNOLOGY</a:t>
                      </a:r>
                    </a:p>
                  </a:txBody>
                  <a:tcPr anchor="ctr">
                    <a:lnB w="12700" cap="flat" cmpd="sng" algn="ctr">
                      <a:solidFill>
                        <a:schemeClr val="bg1">
                          <a:lumMod val="65000"/>
                        </a:schemeClr>
                      </a:solidFill>
                      <a:prstDash val="sysDot"/>
                      <a:round/>
                      <a:headEnd type="none" w="med" len="med"/>
                      <a:tailEnd type="none" w="med" len="med"/>
                    </a:lnB>
                    <a:solidFill>
                      <a:srgbClr val="00B050"/>
                    </a:solidFill>
                  </a:tcPr>
                </a:tc>
                <a:tc>
                  <a:txBody>
                    <a:bodyPr/>
                    <a:lstStyle/>
                    <a:p>
                      <a:pPr algn="ctr"/>
                      <a:r>
                        <a:rPr lang="en-US" sz="1600" dirty="0"/>
                        <a:t>METHODOLOGY</a:t>
                      </a:r>
                    </a:p>
                  </a:txBody>
                  <a:tcPr anchor="ctr">
                    <a:lnB w="12700" cap="flat" cmpd="sng" algn="ctr">
                      <a:solidFill>
                        <a:schemeClr val="bg1">
                          <a:lumMod val="65000"/>
                        </a:schemeClr>
                      </a:solidFill>
                      <a:prstDash val="sysDot"/>
                      <a:round/>
                      <a:headEnd type="none" w="med" len="med"/>
                      <a:tailEnd type="none" w="med" len="med"/>
                    </a:lnB>
                    <a:solidFill>
                      <a:srgbClr val="00B050"/>
                    </a:solidFill>
                  </a:tcPr>
                </a:tc>
                <a:extLst>
                  <a:ext uri="{0D108BD9-81ED-4DB2-BD59-A6C34878D82A}">
                    <a16:rowId xmlns:a16="http://schemas.microsoft.com/office/drawing/2014/main" val="2578787951"/>
                  </a:ext>
                </a:extLst>
              </a:tr>
              <a:tr h="985520">
                <a:tc>
                  <a:txBody>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lang="en-US" sz="1400" b="0" i="0" dirty="0">
                          <a:solidFill>
                            <a:schemeClr val="tx2"/>
                          </a:solidFill>
                          <a:latin typeface="+mn-lt"/>
                        </a:rPr>
                        <a:t>All</a:t>
                      </a:r>
                    </a:p>
                  </a:txBody>
                  <a:tcPr anchor="ctr">
                    <a:lnL w="12700" cap="flat" cmpd="sng" algn="ctr">
                      <a:solidFill>
                        <a:schemeClr val="bg1">
                          <a:lumMod val="65000"/>
                        </a:schemeClr>
                      </a:solidFill>
                      <a:prstDash val="sysDot"/>
                      <a:round/>
                      <a:headEnd type="none" w="med" len="med"/>
                      <a:tailEnd type="none" w="med" len="med"/>
                    </a:lnL>
                    <a:lnR w="12700" cap="flat" cmpd="sng" algn="ctr">
                      <a:solidFill>
                        <a:schemeClr val="bg1">
                          <a:lumMod val="65000"/>
                        </a:schemeClr>
                      </a:solidFill>
                      <a:prstDash val="sysDot"/>
                      <a:round/>
                      <a:headEnd type="none" w="med" len="med"/>
                      <a:tailEnd type="none" w="med" len="med"/>
                    </a:lnR>
                    <a:lnT w="12700" cap="flat" cmpd="sng" algn="ctr">
                      <a:solidFill>
                        <a:schemeClr val="bg1">
                          <a:lumMod val="65000"/>
                        </a:schemeClr>
                      </a:solidFill>
                      <a:prstDash val="sysDot"/>
                      <a:round/>
                      <a:headEnd type="none" w="med" len="med"/>
                      <a:tailEnd type="none" w="med" len="med"/>
                    </a:lnT>
                    <a:lnB w="12700" cap="flat" cmpd="sng" algn="ctr">
                      <a:solidFill>
                        <a:schemeClr val="bg1">
                          <a:lumMod val="65000"/>
                        </a:schemeClr>
                      </a:solidFill>
                      <a:prstDash val="sysDot"/>
                      <a:round/>
                      <a:headEnd type="none" w="med" len="med"/>
                      <a:tailEnd type="none" w="med" len="med"/>
                    </a:lnB>
                    <a:solidFill>
                      <a:schemeClr val="bg1"/>
                    </a:solidFill>
                  </a:tcPr>
                </a:tc>
                <a:tc>
                  <a:txBody>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lang="en-US" sz="1400" b="0" i="0" dirty="0">
                          <a:solidFill>
                            <a:schemeClr val="tx2"/>
                          </a:solidFill>
                          <a:latin typeface="+mn-lt"/>
                        </a:rPr>
                        <a:t>All</a:t>
                      </a:r>
                    </a:p>
                  </a:txBody>
                  <a:tcPr anchor="ctr">
                    <a:lnL w="12700" cap="flat" cmpd="sng" algn="ctr">
                      <a:solidFill>
                        <a:schemeClr val="bg1">
                          <a:lumMod val="65000"/>
                        </a:schemeClr>
                      </a:solidFill>
                      <a:prstDash val="sysDot"/>
                      <a:round/>
                      <a:headEnd type="none" w="med" len="med"/>
                      <a:tailEnd type="none" w="med" len="med"/>
                    </a:lnL>
                    <a:lnR w="12700" cap="flat" cmpd="sng" algn="ctr">
                      <a:solidFill>
                        <a:schemeClr val="bg1">
                          <a:lumMod val="65000"/>
                        </a:schemeClr>
                      </a:solidFill>
                      <a:prstDash val="sysDot"/>
                      <a:round/>
                      <a:headEnd type="none" w="med" len="med"/>
                      <a:tailEnd type="none" w="med" len="med"/>
                    </a:lnR>
                    <a:lnT w="12700" cap="flat" cmpd="sng" algn="ctr">
                      <a:solidFill>
                        <a:schemeClr val="bg1">
                          <a:lumMod val="65000"/>
                        </a:schemeClr>
                      </a:solidFill>
                      <a:prstDash val="sysDot"/>
                      <a:round/>
                      <a:headEnd type="none" w="med" len="med"/>
                      <a:tailEnd type="none" w="med" len="med"/>
                    </a:lnT>
                    <a:lnB w="12700" cap="flat" cmpd="sng" algn="ctr">
                      <a:solidFill>
                        <a:schemeClr val="bg1">
                          <a:lumMod val="65000"/>
                        </a:schemeClr>
                      </a:solidFill>
                      <a:prstDash val="sysDot"/>
                      <a:round/>
                      <a:headEnd type="none" w="med" len="med"/>
                      <a:tailEnd type="none" w="med" len="med"/>
                    </a:lnB>
                    <a:solidFill>
                      <a:schemeClr val="bg1"/>
                    </a:solidFill>
                  </a:tcPr>
                </a:tc>
                <a:tc>
                  <a:txBody>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lang="en-US" sz="1400" b="0" i="0" dirty="0">
                          <a:solidFill>
                            <a:schemeClr val="tx2"/>
                          </a:solidFill>
                          <a:latin typeface="+mn-lt"/>
                        </a:rPr>
                        <a:t>Development / Application Enhancement</a:t>
                      </a:r>
                    </a:p>
                  </a:txBody>
                  <a:tcPr anchor="ctr">
                    <a:lnL w="12700" cap="flat" cmpd="sng" algn="ctr">
                      <a:solidFill>
                        <a:schemeClr val="bg1">
                          <a:lumMod val="65000"/>
                        </a:schemeClr>
                      </a:solidFill>
                      <a:prstDash val="sysDot"/>
                      <a:round/>
                      <a:headEnd type="none" w="med" len="med"/>
                      <a:tailEnd type="none" w="med" len="med"/>
                    </a:lnL>
                    <a:lnR w="12700" cap="flat" cmpd="sng" algn="ctr">
                      <a:solidFill>
                        <a:schemeClr val="bg1">
                          <a:lumMod val="65000"/>
                        </a:schemeClr>
                      </a:solidFill>
                      <a:prstDash val="sysDot"/>
                      <a:round/>
                      <a:headEnd type="none" w="med" len="med"/>
                      <a:tailEnd type="none" w="med" len="med"/>
                    </a:lnR>
                    <a:lnT w="12700" cap="flat" cmpd="sng" algn="ctr">
                      <a:solidFill>
                        <a:schemeClr val="bg1">
                          <a:lumMod val="65000"/>
                        </a:schemeClr>
                      </a:solidFill>
                      <a:prstDash val="sysDot"/>
                      <a:round/>
                      <a:headEnd type="none" w="med" len="med"/>
                      <a:tailEnd type="none" w="med" len="med"/>
                    </a:lnT>
                    <a:lnB w="12700" cap="flat" cmpd="sng" algn="ctr">
                      <a:solidFill>
                        <a:schemeClr val="bg1">
                          <a:lumMod val="65000"/>
                        </a:schemeClr>
                      </a:solidFill>
                      <a:prstDash val="sysDot"/>
                      <a:round/>
                      <a:headEnd type="none" w="med" len="med"/>
                      <a:tailEnd type="none" w="med" len="med"/>
                    </a:lnB>
                    <a:solidFill>
                      <a:schemeClr val="bg1"/>
                    </a:solidFill>
                  </a:tcPr>
                </a:tc>
                <a:tc>
                  <a:txBody>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lang="en-US" sz="1400" b="0" i="0" dirty="0">
                          <a:solidFill>
                            <a:schemeClr val="tx2"/>
                          </a:solidFill>
                          <a:latin typeface="+mn-lt"/>
                        </a:rPr>
                        <a:t>All</a:t>
                      </a:r>
                    </a:p>
                  </a:txBody>
                  <a:tcPr anchor="ctr">
                    <a:lnL w="12700" cap="flat" cmpd="sng" algn="ctr">
                      <a:solidFill>
                        <a:schemeClr val="bg1">
                          <a:lumMod val="65000"/>
                        </a:schemeClr>
                      </a:solidFill>
                      <a:prstDash val="sysDot"/>
                      <a:round/>
                      <a:headEnd type="none" w="med" len="med"/>
                      <a:tailEnd type="none" w="med" len="med"/>
                    </a:lnL>
                    <a:lnR w="12700" cap="flat" cmpd="sng" algn="ctr">
                      <a:solidFill>
                        <a:schemeClr val="bg1">
                          <a:lumMod val="65000"/>
                        </a:schemeClr>
                      </a:solidFill>
                      <a:prstDash val="sysDot"/>
                      <a:round/>
                      <a:headEnd type="none" w="med" len="med"/>
                      <a:tailEnd type="none" w="med" len="med"/>
                    </a:lnR>
                    <a:lnT w="12700" cap="flat" cmpd="sng" algn="ctr">
                      <a:solidFill>
                        <a:schemeClr val="bg1">
                          <a:lumMod val="65000"/>
                        </a:schemeClr>
                      </a:solidFill>
                      <a:prstDash val="sysDot"/>
                      <a:round/>
                      <a:headEnd type="none" w="med" len="med"/>
                      <a:tailEnd type="none" w="med" len="med"/>
                    </a:lnT>
                    <a:lnB w="12700" cap="flat" cmpd="sng" algn="ctr">
                      <a:solidFill>
                        <a:schemeClr val="bg1">
                          <a:lumMod val="65000"/>
                        </a:schemeClr>
                      </a:solidFill>
                      <a:prstDash val="sysDot"/>
                      <a:round/>
                      <a:headEnd type="none" w="med" len="med"/>
                      <a:tailEnd type="none" w="med" len="med"/>
                    </a:lnB>
                    <a:solidFill>
                      <a:schemeClr val="bg1"/>
                    </a:solidFill>
                  </a:tcPr>
                </a:tc>
                <a:tc>
                  <a:txBody>
                    <a:bodyPr/>
                    <a:lstStyle/>
                    <a:p>
                      <a:pPr marL="0" marR="0" lvl="0" indent="0" algn="ctr" defTabSz="1219170" rtl="0" eaLnBrk="1" fontAlgn="auto" latinLnBrk="0" hangingPunct="1">
                        <a:lnSpc>
                          <a:spcPct val="100000"/>
                        </a:lnSpc>
                        <a:spcBef>
                          <a:spcPts val="0"/>
                        </a:spcBef>
                        <a:spcAft>
                          <a:spcPts val="0"/>
                        </a:spcAft>
                        <a:buClrTx/>
                        <a:buSzTx/>
                        <a:buFontTx/>
                        <a:buNone/>
                        <a:tabLst/>
                        <a:defRPr/>
                      </a:pPr>
                      <a:r>
                        <a:rPr lang="en-US" sz="1400" b="0" i="0" dirty="0">
                          <a:solidFill>
                            <a:schemeClr val="tx2"/>
                          </a:solidFill>
                          <a:latin typeface="+mn-lt"/>
                        </a:rPr>
                        <a:t>All</a:t>
                      </a:r>
                    </a:p>
                  </a:txBody>
                  <a:tcPr anchor="ctr">
                    <a:lnL w="12700" cap="flat" cmpd="sng" algn="ctr">
                      <a:solidFill>
                        <a:schemeClr val="bg1">
                          <a:lumMod val="65000"/>
                        </a:schemeClr>
                      </a:solidFill>
                      <a:prstDash val="sysDot"/>
                      <a:round/>
                      <a:headEnd type="none" w="med" len="med"/>
                      <a:tailEnd type="none" w="med" len="med"/>
                    </a:lnL>
                    <a:lnR w="12700" cap="flat" cmpd="sng" algn="ctr">
                      <a:solidFill>
                        <a:schemeClr val="bg1">
                          <a:lumMod val="65000"/>
                        </a:schemeClr>
                      </a:solidFill>
                      <a:prstDash val="sysDot"/>
                      <a:round/>
                      <a:headEnd type="none" w="med" len="med"/>
                      <a:tailEnd type="none" w="med" len="med"/>
                    </a:lnR>
                    <a:lnT w="12700" cap="flat" cmpd="sng" algn="ctr">
                      <a:solidFill>
                        <a:schemeClr val="bg1">
                          <a:lumMod val="65000"/>
                        </a:schemeClr>
                      </a:solidFill>
                      <a:prstDash val="sysDot"/>
                      <a:round/>
                      <a:headEnd type="none" w="med" len="med"/>
                      <a:tailEnd type="none" w="med" len="med"/>
                    </a:lnT>
                    <a:lnB w="12700" cap="flat" cmpd="sng" algn="ctr">
                      <a:solidFill>
                        <a:schemeClr val="bg1">
                          <a:lumMod val="65000"/>
                        </a:schemeClr>
                      </a:solidFill>
                      <a:prstDash val="sysDot"/>
                      <a:round/>
                      <a:headEnd type="none" w="med" len="med"/>
                      <a:tailEnd type="none" w="med" len="med"/>
                    </a:lnB>
                    <a:solidFill>
                      <a:schemeClr val="bg1"/>
                    </a:solidFill>
                  </a:tcPr>
                </a:tc>
                <a:extLst>
                  <a:ext uri="{0D108BD9-81ED-4DB2-BD59-A6C34878D82A}">
                    <a16:rowId xmlns:a16="http://schemas.microsoft.com/office/drawing/2014/main" val="1376134461"/>
                  </a:ext>
                </a:extLst>
              </a:tr>
            </a:tbl>
          </a:graphicData>
        </a:graphic>
      </p:graphicFrame>
    </p:spTree>
    <p:extLst>
      <p:ext uri="{BB962C8B-B14F-4D97-AF65-F5344CB8AC3E}">
        <p14:creationId xmlns:p14="http://schemas.microsoft.com/office/powerpoint/2010/main" val="24616763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940326AF-9AF4-4242-89D1-A7F2393DF1A8}"/>
              </a:ext>
            </a:extLst>
          </p:cNvPr>
          <p:cNvSpPr>
            <a:spLocks noGrp="1"/>
          </p:cNvSpPr>
          <p:nvPr>
            <p:ph type="title"/>
          </p:nvPr>
        </p:nvSpPr>
        <p:spPr/>
        <p:txBody>
          <a:bodyPr/>
          <a:lstStyle/>
          <a:p>
            <a:r>
              <a:rPr lang="en-US" b="1" dirty="0"/>
              <a:t>DETAILED OVERVIEW</a:t>
            </a:r>
            <a:endParaRPr lang="en-US" dirty="0"/>
          </a:p>
        </p:txBody>
      </p:sp>
      <p:sp>
        <p:nvSpPr>
          <p:cNvPr id="5" name="Slide Number Placeholder 4">
            <a:extLst>
              <a:ext uri="{FF2B5EF4-FFF2-40B4-BE49-F238E27FC236}">
                <a16:creationId xmlns:a16="http://schemas.microsoft.com/office/drawing/2014/main" id="{5E336F0A-6875-7C40-903F-A5B000ECDE57}"/>
              </a:ext>
            </a:extLst>
          </p:cNvPr>
          <p:cNvSpPr>
            <a:spLocks noGrp="1"/>
          </p:cNvSpPr>
          <p:nvPr>
            <p:ph type="sldNum" sz="quarter" idx="4"/>
          </p:nvPr>
        </p:nvSpPr>
        <p:spPr>
          <a:xfrm>
            <a:off x="457198" y="6438349"/>
            <a:ext cx="352097" cy="190747"/>
          </a:xfrm>
        </p:spPr>
        <p:txBody>
          <a:bodyPr/>
          <a:lstStyle/>
          <a:p>
            <a:fld id="{C53E075B-3175-45CF-B3C7-FEDF3F5961E3}" type="slidenum">
              <a:rPr lang="en-US" smtClean="0"/>
              <a:pPr/>
              <a:t>3</a:t>
            </a:fld>
            <a:endParaRPr lang="en-US" dirty="0"/>
          </a:p>
        </p:txBody>
      </p:sp>
      <p:sp>
        <p:nvSpPr>
          <p:cNvPr id="3" name="Content Placeholder 2">
            <a:extLst>
              <a:ext uri="{FF2B5EF4-FFF2-40B4-BE49-F238E27FC236}">
                <a16:creationId xmlns:a16="http://schemas.microsoft.com/office/drawing/2014/main" id="{6A9400BC-25C8-4366-882A-211F950E6416}"/>
              </a:ext>
            </a:extLst>
          </p:cNvPr>
          <p:cNvSpPr>
            <a:spLocks noGrp="1"/>
          </p:cNvSpPr>
          <p:nvPr>
            <p:ph sz="quarter" idx="21"/>
          </p:nvPr>
        </p:nvSpPr>
        <p:spPr>
          <a:xfrm>
            <a:off x="581890" y="1216226"/>
            <a:ext cx="10808209" cy="2618506"/>
          </a:xfrm>
        </p:spPr>
        <p:txBody>
          <a:bodyPr/>
          <a:lstStyle/>
          <a:p>
            <a:pPr algn="l" fontAlgn="auto"/>
            <a:r>
              <a:rPr lang="en-US" b="1" dirty="0">
                <a:solidFill>
                  <a:srgbClr val="222222"/>
                </a:solidFill>
                <a:highlight>
                  <a:srgbClr val="FFFFFF"/>
                </a:highlight>
              </a:rPr>
              <a:t>The objective of the Cognizant Prompt Library for </a:t>
            </a:r>
            <a:r>
              <a:rPr lang="en-US" b="1" dirty="0" err="1">
                <a:solidFill>
                  <a:srgbClr val="222222"/>
                </a:solidFill>
                <a:highlight>
                  <a:srgbClr val="FFFFFF"/>
                </a:highlight>
              </a:rPr>
              <a:t>VSCode</a:t>
            </a:r>
            <a:r>
              <a:rPr lang="en-US" b="1" dirty="0">
                <a:solidFill>
                  <a:srgbClr val="222222"/>
                </a:solidFill>
                <a:highlight>
                  <a:srgbClr val="FFFFFF"/>
                </a:highlight>
              </a:rPr>
              <a:t> Extension is to:</a:t>
            </a:r>
          </a:p>
          <a:p>
            <a:pPr marL="285750" indent="-285750" algn="l" fontAlgn="auto">
              <a:buFont typeface="Arial" panose="020B0604020202020204" pitchFamily="34" charset="0"/>
              <a:buChar char="•"/>
            </a:pPr>
            <a:r>
              <a:rPr lang="en-US" dirty="0">
                <a:solidFill>
                  <a:srgbClr val="222222"/>
                </a:solidFill>
                <a:highlight>
                  <a:srgbClr val="FFFFFF"/>
                </a:highlight>
              </a:rPr>
              <a:t>Enhance the performance of AI tools like GitHub Copilot, </a:t>
            </a:r>
            <a:r>
              <a:rPr lang="en-US" dirty="0" err="1">
                <a:solidFill>
                  <a:srgbClr val="222222"/>
                </a:solidFill>
                <a:highlight>
                  <a:srgbClr val="FFFFFF"/>
                </a:highlight>
              </a:rPr>
              <a:t>Tabnine</a:t>
            </a:r>
            <a:r>
              <a:rPr lang="en-US" dirty="0">
                <a:solidFill>
                  <a:srgbClr val="222222"/>
                </a:solidFill>
                <a:highlight>
                  <a:srgbClr val="FFFFFF"/>
                </a:highlight>
              </a:rPr>
              <a:t>, and AWS Code Whisperer by providing a library of tested and effective prompts for multiple technologies like Java, .NET, JavaScript etc.</a:t>
            </a:r>
          </a:p>
          <a:p>
            <a:pPr marL="285750" indent="-285750" algn="l" fontAlgn="auto">
              <a:buFont typeface="Arial" panose="020B0604020202020204" pitchFamily="34" charset="0"/>
              <a:buChar char="•"/>
            </a:pPr>
            <a:r>
              <a:rPr lang="en-US" dirty="0">
                <a:solidFill>
                  <a:srgbClr val="222222"/>
                </a:solidFill>
                <a:highlight>
                  <a:srgbClr val="FFFFFF"/>
                </a:highlight>
              </a:rPr>
              <a:t>Allow users to customize and add prompts according to the client's requirements.</a:t>
            </a:r>
          </a:p>
          <a:p>
            <a:pPr marL="285750" indent="-285750" algn="l" fontAlgn="auto">
              <a:buFont typeface="Arial" panose="020B0604020202020204" pitchFamily="34" charset="0"/>
              <a:buChar char="•"/>
            </a:pPr>
            <a:r>
              <a:rPr lang="en-US" dirty="0">
                <a:solidFill>
                  <a:srgbClr val="222222"/>
                </a:solidFill>
                <a:highlight>
                  <a:srgbClr val="FFFFFF"/>
                </a:highlight>
              </a:rPr>
              <a:t>Offer categorized prompts for easy and relevant selection.</a:t>
            </a:r>
          </a:p>
          <a:p>
            <a:pPr marL="285750" indent="-285750" algn="l" fontAlgn="auto">
              <a:buFont typeface="Arial" panose="020B0604020202020204" pitchFamily="34" charset="0"/>
              <a:buChar char="•"/>
            </a:pPr>
            <a:r>
              <a:rPr lang="en-US" dirty="0">
                <a:solidFill>
                  <a:srgbClr val="222222"/>
                </a:solidFill>
                <a:highlight>
                  <a:srgbClr val="FFFFFF"/>
                </a:highlight>
              </a:rPr>
              <a:t>Provide the flexibility to enable or disable category-based prompts as per user preference.</a:t>
            </a:r>
          </a:p>
          <a:p>
            <a:pPr marL="285750" indent="-285750" algn="l" fontAlgn="auto">
              <a:buFont typeface="Arial" panose="020B0604020202020204" pitchFamily="34" charset="0"/>
              <a:buChar char="•"/>
            </a:pPr>
            <a:r>
              <a:rPr lang="en-US" dirty="0">
                <a:solidFill>
                  <a:srgbClr val="222222"/>
                </a:solidFill>
                <a:highlight>
                  <a:srgbClr val="FFFFFF"/>
                </a:highlight>
              </a:rPr>
              <a:t>Simplify the process of adding prompts into the code with inline completion.</a:t>
            </a:r>
          </a:p>
          <a:p>
            <a:endParaRPr lang="en-US" b="0" i="0" dirty="0">
              <a:solidFill>
                <a:srgbClr val="222222"/>
              </a:solidFill>
              <a:effectLst/>
              <a:highlight>
                <a:srgbClr val="FFFFFF"/>
              </a:highlight>
            </a:endParaRPr>
          </a:p>
          <a:p>
            <a:r>
              <a:rPr lang="en-US" b="1" dirty="0">
                <a:solidFill>
                  <a:srgbClr val="222222"/>
                </a:solidFill>
                <a:highlight>
                  <a:srgbClr val="FFFFFF"/>
                </a:highlight>
              </a:rPr>
              <a:t>Overview</a:t>
            </a:r>
          </a:p>
          <a:p>
            <a:pPr lvl="1"/>
            <a:r>
              <a:rPr lang="en-US" dirty="0">
                <a:solidFill>
                  <a:srgbClr val="222222"/>
                </a:solidFill>
                <a:highlight>
                  <a:srgbClr val="FFFFFF"/>
                </a:highlight>
              </a:rPr>
              <a:t>Cognizant Code Companion Prompt Library (aka Cognizant Prompt Library for </a:t>
            </a:r>
            <a:r>
              <a:rPr lang="en-US" dirty="0" err="1">
                <a:solidFill>
                  <a:srgbClr val="222222"/>
                </a:solidFill>
                <a:highlight>
                  <a:srgbClr val="FFFFFF"/>
                </a:highlight>
              </a:rPr>
              <a:t>GenAI</a:t>
            </a:r>
            <a:r>
              <a:rPr lang="en-US" dirty="0">
                <a:solidFill>
                  <a:srgbClr val="222222"/>
                </a:solidFill>
                <a:highlight>
                  <a:srgbClr val="FFFFFF"/>
                </a:highlight>
              </a:rPr>
              <a:t> tools) is a Visual Studio Extension that has a collection of predefined prompts, that can be used with Code companion tools like GitHub Copilot, </a:t>
            </a:r>
            <a:r>
              <a:rPr lang="en-US" dirty="0" err="1">
                <a:solidFill>
                  <a:srgbClr val="222222"/>
                </a:solidFill>
                <a:highlight>
                  <a:srgbClr val="FFFFFF"/>
                </a:highlight>
              </a:rPr>
              <a:t>Tabnine</a:t>
            </a:r>
            <a:r>
              <a:rPr lang="en-US" dirty="0">
                <a:solidFill>
                  <a:srgbClr val="222222"/>
                </a:solidFill>
                <a:highlight>
                  <a:srgbClr val="FFFFFF"/>
                </a:highlight>
              </a:rPr>
              <a:t>, and AWS </a:t>
            </a:r>
            <a:r>
              <a:rPr lang="en-US" dirty="0" err="1">
                <a:solidFill>
                  <a:srgbClr val="222222"/>
                </a:solidFill>
                <a:highlight>
                  <a:srgbClr val="FFFFFF"/>
                </a:highlight>
              </a:rPr>
              <a:t>CodeWhisperer</a:t>
            </a:r>
            <a:r>
              <a:rPr lang="en-US" dirty="0">
                <a:solidFill>
                  <a:srgbClr val="222222"/>
                </a:solidFill>
                <a:highlight>
                  <a:srgbClr val="FFFFFF"/>
                </a:highlight>
              </a:rPr>
              <a:t>. It allows the end user to customize as per their program.</a:t>
            </a:r>
            <a:endParaRPr lang="en-IN" dirty="0">
              <a:solidFill>
                <a:srgbClr val="222222"/>
              </a:solidFill>
              <a:highlight>
                <a:srgbClr val="FFFFFF"/>
              </a:highlight>
            </a:endParaRPr>
          </a:p>
        </p:txBody>
      </p:sp>
      <p:sp>
        <p:nvSpPr>
          <p:cNvPr id="2" name="TextBox 1">
            <a:extLst>
              <a:ext uri="{FF2B5EF4-FFF2-40B4-BE49-F238E27FC236}">
                <a16:creationId xmlns:a16="http://schemas.microsoft.com/office/drawing/2014/main" id="{825441B4-A92D-6D90-C9AA-C6E591399D53}"/>
              </a:ext>
            </a:extLst>
          </p:cNvPr>
          <p:cNvSpPr txBox="1"/>
          <p:nvPr/>
        </p:nvSpPr>
        <p:spPr>
          <a:xfrm>
            <a:off x="2458120" y="6580041"/>
            <a:ext cx="7748197" cy="161583"/>
          </a:xfrm>
          <a:prstGeom prst="rect">
            <a:avLst/>
          </a:prstGeom>
        </p:spPr>
        <p:txBody>
          <a:bodyPr wrap="square" lIns="0" tIns="0" rIns="0" bIns="0" rtlCol="0">
            <a:spAutoFit/>
          </a:bodyPr>
          <a:lstStyle/>
          <a:p>
            <a:pPr algn="ctr"/>
            <a:r>
              <a:rPr lang="en-IN" sz="1050" dirty="0">
                <a:solidFill>
                  <a:schemeClr val="tx2"/>
                </a:solidFill>
              </a:rPr>
              <a:t>For queries / help, contact the asset owners (given in slide 2) or DEKnowhubSupport@cognizant.com</a:t>
            </a:r>
          </a:p>
        </p:txBody>
      </p:sp>
    </p:spTree>
    <p:extLst>
      <p:ext uri="{BB962C8B-B14F-4D97-AF65-F5344CB8AC3E}">
        <p14:creationId xmlns:p14="http://schemas.microsoft.com/office/powerpoint/2010/main" val="39350955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EEF4FF99-AA3B-6B44-A01D-A956175BA2BB}"/>
              </a:ext>
            </a:extLst>
          </p:cNvPr>
          <p:cNvSpPr>
            <a:spLocks noGrp="1"/>
          </p:cNvSpPr>
          <p:nvPr>
            <p:ph sz="quarter" idx="21"/>
          </p:nvPr>
        </p:nvSpPr>
        <p:spPr>
          <a:xfrm>
            <a:off x="457198" y="1043681"/>
            <a:ext cx="11416749" cy="5075460"/>
          </a:xfrm>
        </p:spPr>
        <p:txBody>
          <a:bodyPr vert="horz" wrap="square" lIns="0" tIns="0" rIns="0" bIns="0" rtlCol="0" anchor="t">
            <a:noAutofit/>
          </a:bodyPr>
          <a:lstStyle/>
          <a:p>
            <a:pPr algn="l" fontAlgn="auto"/>
            <a:r>
              <a:rPr lang="en-US" b="0" i="0" dirty="0">
                <a:solidFill>
                  <a:srgbClr val="222222"/>
                </a:solidFill>
                <a:effectLst/>
                <a:highlight>
                  <a:srgbClr val="FFFFFF"/>
                </a:highlight>
              </a:rPr>
              <a:t>The Cognizant Prompt Library is an extension for VS Code, IntelliJ and Visual Studio offers numerous benefits:</a:t>
            </a:r>
          </a:p>
          <a:p>
            <a:pPr lvl="1" indent="0">
              <a:buNone/>
            </a:pPr>
            <a:br>
              <a:rPr lang="en-US" dirty="0"/>
            </a:br>
            <a:r>
              <a:rPr lang="en-US" b="0" i="0" dirty="0">
                <a:solidFill>
                  <a:srgbClr val="222222"/>
                </a:solidFill>
                <a:effectLst/>
                <a:highlight>
                  <a:srgbClr val="FFFFFF"/>
                </a:highlight>
              </a:rPr>
              <a:t>The plugin provides a collection of vetted prompts which boosts developer efficiency &amp; enhances code quality - by enabling developers to code more swiftly and accurately by minimizing the time spent on creating prompt to generate code with good code quality.</a:t>
            </a:r>
          </a:p>
          <a:p>
            <a:pPr marL="635000" lvl="2" indent="0">
              <a:buNone/>
            </a:pPr>
            <a:br>
              <a:rPr lang="en-US" dirty="0"/>
            </a:br>
            <a:r>
              <a:rPr lang="en-US" b="0" i="0" dirty="0">
                <a:solidFill>
                  <a:srgbClr val="222222"/>
                </a:solidFill>
                <a:effectLst/>
                <a:highlight>
                  <a:srgbClr val="FFFFFF"/>
                </a:highlight>
              </a:rPr>
              <a:t>Reduces onboarding time - The plugin can be a valuable resource for new developers, supporting them to craft effective prompts and thereby reducing the time required for onboarding.</a:t>
            </a:r>
          </a:p>
          <a:p>
            <a:pPr marL="635000" lvl="2" indent="0">
              <a:buNone/>
            </a:pPr>
            <a:br>
              <a:rPr lang="en-US" dirty="0"/>
            </a:br>
            <a:r>
              <a:rPr lang="en-US" b="0" i="0" dirty="0">
                <a:solidFill>
                  <a:srgbClr val="222222"/>
                </a:solidFill>
                <a:effectLst/>
                <a:highlight>
                  <a:srgbClr val="FFFFFF"/>
                </a:highlight>
              </a:rPr>
              <a:t>Cost-efficient - By enhancing developer productivity and reducing onboarding time, the plugin can result in significant cost savings over time.</a:t>
            </a:r>
          </a:p>
          <a:p>
            <a:pPr marL="635000" lvl="2" indent="0">
              <a:buNone/>
            </a:pPr>
            <a:br>
              <a:rPr lang="en-US" dirty="0"/>
            </a:br>
            <a:r>
              <a:rPr lang="en-US" b="0" i="0" dirty="0">
                <a:solidFill>
                  <a:srgbClr val="222222"/>
                </a:solidFill>
                <a:effectLst/>
                <a:highlight>
                  <a:srgbClr val="FFFFFF"/>
                </a:highlight>
              </a:rPr>
              <a:t>Seamless integration - The plugin integrates smoothly with popular AI code companion tools, thereby boosting their functionality and usefulness for developers.</a:t>
            </a:r>
          </a:p>
          <a:p>
            <a:pPr marL="635000" lvl="2" indent="0">
              <a:buNone/>
            </a:pPr>
            <a:br>
              <a:rPr lang="en-US" dirty="0"/>
            </a:br>
            <a:r>
              <a:rPr lang="en-US" b="0" i="0" dirty="0">
                <a:solidFill>
                  <a:srgbClr val="222222"/>
                </a:solidFill>
                <a:effectLst/>
                <a:highlight>
                  <a:srgbClr val="FFFFFF"/>
                </a:highlight>
              </a:rPr>
              <a:t>Supports custom prompts - Users can download a custom prompt template and add their own prompts as needed into the custom JSON prompt files. This feature offers further flexibility and customization, making it easy to cater to different clients.</a:t>
            </a:r>
          </a:p>
          <a:p>
            <a:pPr marL="635000" lvl="2" indent="0">
              <a:buNone/>
            </a:pPr>
            <a:br>
              <a:rPr lang="en-US" dirty="0"/>
            </a:br>
            <a:r>
              <a:rPr lang="en-US" b="0" i="0" dirty="0">
                <a:solidFill>
                  <a:srgbClr val="222222"/>
                </a:solidFill>
                <a:effectLst/>
                <a:highlight>
                  <a:srgbClr val="FFFFFF"/>
                </a:highlight>
              </a:rPr>
              <a:t>Supports multiple file extensions - The plugin is compatible with multiple file extensions, making it versatile across different programming languages.</a:t>
            </a:r>
            <a:endParaRPr lang="en-US" dirty="0">
              <a:effectLst/>
              <a:cs typeface="Arial"/>
            </a:endParaRPr>
          </a:p>
        </p:txBody>
      </p:sp>
      <p:sp>
        <p:nvSpPr>
          <p:cNvPr id="13" name="Title 12">
            <a:extLst>
              <a:ext uri="{FF2B5EF4-FFF2-40B4-BE49-F238E27FC236}">
                <a16:creationId xmlns:a16="http://schemas.microsoft.com/office/drawing/2014/main" id="{940326AF-9AF4-4242-89D1-A7F2393DF1A8}"/>
              </a:ext>
            </a:extLst>
          </p:cNvPr>
          <p:cNvSpPr>
            <a:spLocks noGrp="1"/>
          </p:cNvSpPr>
          <p:nvPr>
            <p:ph type="title"/>
          </p:nvPr>
        </p:nvSpPr>
        <p:spPr/>
        <p:txBody>
          <a:bodyPr/>
          <a:lstStyle/>
          <a:p>
            <a:r>
              <a:rPr lang="en-US" sz="2400" b="1" dirty="0"/>
              <a:t>BENEFITS</a:t>
            </a:r>
            <a:endParaRPr lang="en-US" dirty="0"/>
          </a:p>
        </p:txBody>
      </p:sp>
      <p:sp>
        <p:nvSpPr>
          <p:cNvPr id="5" name="Slide Number Placeholder 4">
            <a:extLst>
              <a:ext uri="{FF2B5EF4-FFF2-40B4-BE49-F238E27FC236}">
                <a16:creationId xmlns:a16="http://schemas.microsoft.com/office/drawing/2014/main" id="{5E336F0A-6875-7C40-903F-A5B000ECDE57}"/>
              </a:ext>
            </a:extLst>
          </p:cNvPr>
          <p:cNvSpPr>
            <a:spLocks noGrp="1"/>
          </p:cNvSpPr>
          <p:nvPr>
            <p:ph type="sldNum" sz="quarter" idx="4"/>
          </p:nvPr>
        </p:nvSpPr>
        <p:spPr/>
        <p:txBody>
          <a:bodyPr/>
          <a:lstStyle/>
          <a:p>
            <a:fld id="{C53E075B-3175-45CF-B3C7-FEDF3F5961E3}" type="slidenum">
              <a:rPr lang="en-US" smtClean="0"/>
              <a:pPr/>
              <a:t>4</a:t>
            </a:fld>
            <a:endParaRPr lang="en-US" dirty="0"/>
          </a:p>
        </p:txBody>
      </p:sp>
      <p:sp>
        <p:nvSpPr>
          <p:cNvPr id="2" name="TextBox 1">
            <a:extLst>
              <a:ext uri="{FF2B5EF4-FFF2-40B4-BE49-F238E27FC236}">
                <a16:creationId xmlns:a16="http://schemas.microsoft.com/office/drawing/2014/main" id="{0C3D1F5C-D3EF-508D-E355-9547686ECD06}"/>
              </a:ext>
            </a:extLst>
          </p:cNvPr>
          <p:cNvSpPr txBox="1"/>
          <p:nvPr/>
        </p:nvSpPr>
        <p:spPr>
          <a:xfrm>
            <a:off x="2458120" y="6580041"/>
            <a:ext cx="7748197" cy="161583"/>
          </a:xfrm>
          <a:prstGeom prst="rect">
            <a:avLst/>
          </a:prstGeom>
        </p:spPr>
        <p:txBody>
          <a:bodyPr wrap="square" lIns="0" tIns="0" rIns="0" bIns="0" rtlCol="0">
            <a:spAutoFit/>
          </a:bodyPr>
          <a:lstStyle/>
          <a:p>
            <a:pPr algn="ctr"/>
            <a:r>
              <a:rPr lang="en-IN" sz="1050" dirty="0">
                <a:solidFill>
                  <a:schemeClr val="tx2"/>
                </a:solidFill>
              </a:rPr>
              <a:t>For queries / help, contact the asset owners (given in slide 2) or DEKnowhubSupport@cognizant.com</a:t>
            </a:r>
          </a:p>
        </p:txBody>
      </p:sp>
    </p:spTree>
    <p:extLst>
      <p:ext uri="{BB962C8B-B14F-4D97-AF65-F5344CB8AC3E}">
        <p14:creationId xmlns:p14="http://schemas.microsoft.com/office/powerpoint/2010/main" val="30474795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5DE291DA-BA46-077E-6E19-843BA65A661F}"/>
              </a:ext>
            </a:extLst>
          </p:cNvPr>
          <p:cNvSpPr>
            <a:spLocks noGrp="1"/>
          </p:cNvSpPr>
          <p:nvPr>
            <p:ph type="sldNum" sz="quarter" idx="4"/>
          </p:nvPr>
        </p:nvSpPr>
        <p:spPr/>
        <p:txBody>
          <a:bodyPr/>
          <a:lstStyle/>
          <a:p>
            <a:fld id="{C53E075B-3175-45CF-B3C7-FEDF3F5961E3}" type="slidenum">
              <a:rPr lang="en-US" smtClean="0"/>
              <a:pPr/>
              <a:t>5</a:t>
            </a:fld>
            <a:endParaRPr lang="en-US" dirty="0"/>
          </a:p>
        </p:txBody>
      </p:sp>
      <p:sp>
        <p:nvSpPr>
          <p:cNvPr id="6" name="Title 1">
            <a:extLst>
              <a:ext uri="{FF2B5EF4-FFF2-40B4-BE49-F238E27FC236}">
                <a16:creationId xmlns:a16="http://schemas.microsoft.com/office/drawing/2014/main" id="{F9926B13-4517-AE4E-256F-EA3625A27CB2}"/>
              </a:ext>
            </a:extLst>
          </p:cNvPr>
          <p:cNvSpPr txBox="1">
            <a:spLocks/>
          </p:cNvSpPr>
          <p:nvPr/>
        </p:nvSpPr>
        <p:spPr>
          <a:xfrm>
            <a:off x="256300" y="228602"/>
            <a:ext cx="8385048" cy="472116"/>
          </a:xfrm>
          <a:prstGeom prst="rect">
            <a:avLst/>
          </a:prstGeom>
        </p:spPr>
        <p:txBody>
          <a:bodyPr vert="horz" wrap="square" lIns="0" tIns="0" rIns="0" bIns="0" rtlCol="0" anchor="t" anchorCtr="0">
            <a:noAutofit/>
          </a:bodyPr>
          <a:lstStyle>
            <a:lvl1pPr algn="l" defTabSz="914400" rtl="0" eaLnBrk="1" latinLnBrk="0" hangingPunct="1">
              <a:lnSpc>
                <a:spcPct val="100000"/>
              </a:lnSpc>
              <a:spcBef>
                <a:spcPct val="0"/>
              </a:spcBef>
              <a:buNone/>
              <a:defRPr sz="2400" b="1" kern="1200">
                <a:solidFill>
                  <a:schemeClr val="tx1"/>
                </a:solidFill>
                <a:latin typeface="+mj-lt"/>
                <a:ea typeface="+mj-ea"/>
                <a:cs typeface="+mj-cs"/>
              </a:defRPr>
            </a:lvl1pPr>
          </a:lstStyle>
          <a:p>
            <a:r>
              <a:rPr lang="en-US"/>
              <a:t>Help / References</a:t>
            </a:r>
            <a:endParaRPr lang="en-US" sz="1800" dirty="0"/>
          </a:p>
        </p:txBody>
      </p:sp>
      <p:sp>
        <p:nvSpPr>
          <p:cNvPr id="7" name="TextBox 6">
            <a:extLst>
              <a:ext uri="{FF2B5EF4-FFF2-40B4-BE49-F238E27FC236}">
                <a16:creationId xmlns:a16="http://schemas.microsoft.com/office/drawing/2014/main" id="{CCC42FDC-10F0-D8F4-32BA-58D1F732C9ED}"/>
              </a:ext>
            </a:extLst>
          </p:cNvPr>
          <p:cNvSpPr txBox="1"/>
          <p:nvPr/>
        </p:nvSpPr>
        <p:spPr>
          <a:xfrm>
            <a:off x="2004867" y="976174"/>
            <a:ext cx="8383434" cy="1107996"/>
          </a:xfrm>
          <a:prstGeom prst="rect">
            <a:avLst/>
          </a:prstGeom>
        </p:spPr>
        <p:txBody>
          <a:bodyPr wrap="square" lIns="0" tIns="0" rIns="0" bIns="0" rtlCol="0">
            <a:spAutoFit/>
          </a:bodyPr>
          <a:lstStyle/>
          <a:p>
            <a:pPr algn="l"/>
            <a:r>
              <a:rPr lang="en-IN" b="1" dirty="0">
                <a:solidFill>
                  <a:schemeClr val="tx2"/>
                </a:solidFill>
              </a:rPr>
              <a:t>Primary Contact</a:t>
            </a:r>
          </a:p>
          <a:p>
            <a:pPr marL="0" marR="0" lvl="0" indent="0" defTabSz="1219170" rtl="0" eaLnBrk="1" fontAlgn="auto" latinLnBrk="0" hangingPunct="1">
              <a:lnSpc>
                <a:spcPct val="100000"/>
              </a:lnSpc>
              <a:spcBef>
                <a:spcPts val="0"/>
              </a:spcBef>
              <a:spcAft>
                <a:spcPts val="0"/>
              </a:spcAft>
              <a:buClrTx/>
              <a:buSzTx/>
              <a:buFontTx/>
              <a:buNone/>
              <a:tabLst/>
              <a:defRPr/>
            </a:pPr>
            <a:r>
              <a:rPr lang="en-US" dirty="0">
                <a:solidFill>
                  <a:schemeClr val="tx2"/>
                </a:solidFill>
              </a:rPr>
              <a:t>For queries specific to this accelerator, please contact </a:t>
            </a:r>
            <a:r>
              <a:rPr lang="en-US" sz="1800" b="0" i="0" dirty="0">
                <a:solidFill>
                  <a:schemeClr val="tx2"/>
                </a:solidFill>
                <a:latin typeface="+mn-lt"/>
              </a:rPr>
              <a:t>Bharathi Balasubramanian (191390)</a:t>
            </a:r>
          </a:p>
          <a:p>
            <a:pPr algn="l"/>
            <a:endParaRPr lang="en-IN" dirty="0">
              <a:solidFill>
                <a:schemeClr val="tx2"/>
              </a:solidFill>
            </a:endParaRPr>
          </a:p>
        </p:txBody>
      </p:sp>
      <p:sp>
        <p:nvSpPr>
          <p:cNvPr id="8" name="TextBox 7">
            <a:extLst>
              <a:ext uri="{FF2B5EF4-FFF2-40B4-BE49-F238E27FC236}">
                <a16:creationId xmlns:a16="http://schemas.microsoft.com/office/drawing/2014/main" id="{CDB77C58-EDF4-AD8D-2838-ED759DE5FD51}"/>
              </a:ext>
            </a:extLst>
          </p:cNvPr>
          <p:cNvSpPr txBox="1"/>
          <p:nvPr/>
        </p:nvSpPr>
        <p:spPr>
          <a:xfrm>
            <a:off x="2004867" y="3557295"/>
            <a:ext cx="8383434" cy="553998"/>
          </a:xfrm>
          <a:prstGeom prst="rect">
            <a:avLst/>
          </a:prstGeom>
        </p:spPr>
        <p:txBody>
          <a:bodyPr wrap="square" lIns="0" tIns="0" rIns="0" bIns="0" rtlCol="0">
            <a:spAutoFit/>
          </a:bodyPr>
          <a:lstStyle/>
          <a:p>
            <a:pPr algn="l"/>
            <a:r>
              <a:rPr lang="en-US" sz="1800" dirty="0">
                <a:solidFill>
                  <a:schemeClr val="tx2"/>
                </a:solidFill>
              </a:rPr>
              <a:t>For any other support, reach out to the Delivery Excellence – Knowledge Management Team (DEKNOWHUBSUPPORT@COGNIZANT.COM).</a:t>
            </a:r>
            <a:endParaRPr lang="en-IN" dirty="0">
              <a:solidFill>
                <a:schemeClr val="tx2"/>
              </a:solidFill>
            </a:endParaRPr>
          </a:p>
        </p:txBody>
      </p:sp>
      <p:sp>
        <p:nvSpPr>
          <p:cNvPr id="2" name="TextBox 1">
            <a:extLst>
              <a:ext uri="{FF2B5EF4-FFF2-40B4-BE49-F238E27FC236}">
                <a16:creationId xmlns:a16="http://schemas.microsoft.com/office/drawing/2014/main" id="{7607F21F-7F8A-3D80-81EE-0461751B17ED}"/>
              </a:ext>
            </a:extLst>
          </p:cNvPr>
          <p:cNvSpPr txBox="1"/>
          <p:nvPr/>
        </p:nvSpPr>
        <p:spPr>
          <a:xfrm>
            <a:off x="2004867" y="2266734"/>
            <a:ext cx="8383434" cy="553998"/>
          </a:xfrm>
          <a:prstGeom prst="rect">
            <a:avLst/>
          </a:prstGeom>
        </p:spPr>
        <p:txBody>
          <a:bodyPr wrap="square" lIns="0" tIns="0" rIns="0" bIns="0" rtlCol="0">
            <a:spAutoFit/>
          </a:bodyPr>
          <a:lstStyle/>
          <a:p>
            <a:pPr algn="l"/>
            <a:r>
              <a:rPr lang="en-IN" b="1" dirty="0">
                <a:solidFill>
                  <a:schemeClr val="tx2"/>
                </a:solidFill>
              </a:rPr>
              <a:t>Secondary Contact</a:t>
            </a:r>
          </a:p>
          <a:p>
            <a:pPr algn="l"/>
            <a:r>
              <a:rPr lang="en-US" dirty="0">
                <a:solidFill>
                  <a:schemeClr val="tx2"/>
                </a:solidFill>
              </a:rPr>
              <a:t>Contact Amutha Thiruvengadam (103190)</a:t>
            </a:r>
            <a:r>
              <a:rPr lang="en-US" sz="1800" dirty="0">
                <a:solidFill>
                  <a:srgbClr val="FF0000"/>
                </a:solidFill>
              </a:rPr>
              <a:t> </a:t>
            </a:r>
            <a:r>
              <a:rPr lang="en-US" sz="1800" dirty="0">
                <a:solidFill>
                  <a:schemeClr val="tx2"/>
                </a:solidFill>
              </a:rPr>
              <a:t>for any additional support</a:t>
            </a:r>
            <a:endParaRPr lang="en-IN" dirty="0">
              <a:solidFill>
                <a:schemeClr val="tx2"/>
              </a:solidFill>
            </a:endParaRPr>
          </a:p>
        </p:txBody>
      </p:sp>
    </p:spTree>
    <p:extLst>
      <p:ext uri="{BB962C8B-B14F-4D97-AF65-F5344CB8AC3E}">
        <p14:creationId xmlns:p14="http://schemas.microsoft.com/office/powerpoint/2010/main" val="37598986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13D94CC7-B222-5B44-969E-ABE4C1FCD62A}"/>
              </a:ext>
            </a:extLst>
          </p:cNvPr>
          <p:cNvSpPr>
            <a:spLocks noGrp="1"/>
          </p:cNvSpPr>
          <p:nvPr>
            <p:ph type="ctrTitle"/>
          </p:nvPr>
        </p:nvSpPr>
        <p:spPr/>
        <p:txBody>
          <a:bodyPr/>
          <a:lstStyle/>
          <a:p>
            <a:r>
              <a:rPr lang="en-US" dirty="0"/>
              <a:t>Thank you</a:t>
            </a:r>
          </a:p>
        </p:txBody>
      </p:sp>
      <p:sp>
        <p:nvSpPr>
          <p:cNvPr id="2" name="Slide Number Placeholder 1">
            <a:extLst>
              <a:ext uri="{FF2B5EF4-FFF2-40B4-BE49-F238E27FC236}">
                <a16:creationId xmlns:a16="http://schemas.microsoft.com/office/drawing/2014/main" id="{8EE55FCB-FBA5-ED4E-AAF6-496B42594DC8}"/>
              </a:ext>
            </a:extLst>
          </p:cNvPr>
          <p:cNvSpPr>
            <a:spLocks noGrp="1"/>
          </p:cNvSpPr>
          <p:nvPr>
            <p:ph type="sldNum" sz="quarter" idx="12"/>
          </p:nvPr>
        </p:nvSpPr>
        <p:spPr/>
        <p:txBody>
          <a:bodyPr/>
          <a:lstStyle/>
          <a:p>
            <a:fld id="{C53E075B-3175-45CF-B3C7-FEDF3F5961E3}" type="slidenum">
              <a:rPr lang="en-US" dirty="0" smtClean="0"/>
              <a:pPr/>
              <a:t>6</a:t>
            </a:fld>
            <a:endParaRPr lang="en-US" dirty="0"/>
          </a:p>
        </p:txBody>
      </p:sp>
      <p:sp>
        <p:nvSpPr>
          <p:cNvPr id="4" name="TextBox 3">
            <a:extLst>
              <a:ext uri="{FF2B5EF4-FFF2-40B4-BE49-F238E27FC236}">
                <a16:creationId xmlns:a16="http://schemas.microsoft.com/office/drawing/2014/main" id="{9BBE24C1-54AE-DD46-B667-D9FBFDF3B512}"/>
              </a:ext>
            </a:extLst>
          </p:cNvPr>
          <p:cNvSpPr txBox="1"/>
          <p:nvPr/>
        </p:nvSpPr>
        <p:spPr>
          <a:xfrm>
            <a:off x="2609193" y="4122683"/>
            <a:ext cx="0" cy="0"/>
          </a:xfrm>
          <a:prstGeom prst="rect">
            <a:avLst/>
          </a:prstGeom>
          <a:noFill/>
        </p:spPr>
        <p:txBody>
          <a:bodyPr wrap="none" lIns="0" tIns="0" rIns="0" bIns="0" rtlCol="0">
            <a:noAutofit/>
          </a:bodyPr>
          <a:lstStyle/>
          <a:p>
            <a:pPr algn="l"/>
            <a:endParaRPr lang="en-US" sz="1600" dirty="0">
              <a:solidFill>
                <a:schemeClr val="tx2"/>
              </a:solidFill>
            </a:endParaRPr>
          </a:p>
        </p:txBody>
      </p:sp>
    </p:spTree>
    <p:extLst>
      <p:ext uri="{BB962C8B-B14F-4D97-AF65-F5344CB8AC3E}">
        <p14:creationId xmlns:p14="http://schemas.microsoft.com/office/powerpoint/2010/main" val="4019922006"/>
      </p:ext>
    </p:extLst>
  </p:cSld>
  <p:clrMapOvr>
    <a:masterClrMapping/>
  </p:clrMapOvr>
</p:sld>
</file>

<file path=ppt/theme/theme1.xml><?xml version="1.0" encoding="utf-8"?>
<a:theme xmlns:a="http://schemas.openxmlformats.org/drawingml/2006/main" name="Office Theme">
  <a:themeElements>
    <a:clrScheme name="Cognizant Colors 2022">
      <a:dk1>
        <a:srgbClr val="000048"/>
      </a:dk1>
      <a:lt1>
        <a:srgbClr val="FFFFFF"/>
      </a:lt1>
      <a:dk2>
        <a:srgbClr val="000048"/>
      </a:dk2>
      <a:lt2>
        <a:srgbClr val="FFFFFF"/>
      </a:lt2>
      <a:accent1>
        <a:srgbClr val="2E308E"/>
      </a:accent1>
      <a:accent2>
        <a:srgbClr val="7373D8"/>
      </a:accent2>
      <a:accent3>
        <a:srgbClr val="2F78C4"/>
      </a:accent3>
      <a:accent4>
        <a:srgbClr val="92BBE6"/>
      </a:accent4>
      <a:accent5>
        <a:srgbClr val="06C7CC"/>
      </a:accent5>
      <a:accent6>
        <a:srgbClr val="26EFE9"/>
      </a:accent6>
      <a:hlink>
        <a:srgbClr val="535659"/>
      </a:hlink>
      <a:folHlink>
        <a:srgbClr val="97999B"/>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lIns="0" tIns="0" rIns="0" bIns="0" rtlCol="0">
        <a:noAutofit/>
      </a:bodyPr>
      <a:lstStyle>
        <a:defPPr algn="l">
          <a:defRPr sz="1600" dirty="0">
            <a:solidFill>
              <a:schemeClr val="tx2"/>
            </a:solidFill>
          </a:defRPr>
        </a:defPPr>
      </a:lstStyle>
    </a:txDef>
  </a:objectDefaults>
  <a:extraClrSchemeLst/>
  <a:extLst>
    <a:ext uri="{05A4C25C-085E-4340-85A3-A5531E510DB2}">
      <thm15:themeFamily xmlns:thm15="http://schemas.microsoft.com/office/thememl/2012/main" name="Presentation1" id="{AA4E2B19-1F27-49A0-990A-A6EA78A1E56D}" vid="{65816B46-E84E-4E45-AADA-9B2F56E9AE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Utility or Tool" ma:contentTypeID="0x010100318FA5A55566E743A4A6A60B799178550069BE0F98BC71F84EBB7060FEF13BE390" ma:contentTypeVersion="52" ma:contentTypeDescription="" ma:contentTypeScope="" ma:versionID="acaea3db6a28e32dcb297b9256379078">
  <xsd:schema xmlns:xsd="http://www.w3.org/2001/XMLSchema" xmlns:xs="http://www.w3.org/2001/XMLSchema" xmlns:p="http://schemas.microsoft.com/office/2006/metadata/properties" xmlns:ns2="3b3589f3-aa7f-4630-86d7-6309da159c64" xmlns:ns3="c54e5bb5-ba5b-4c7d-a619-068843588b52" targetNamespace="http://schemas.microsoft.com/office/2006/metadata/properties" ma:root="true" ma:fieldsID="63a585b9f15a71331740ea337372a2dc" ns2:_="" ns3:_="">
    <xsd:import namespace="3b3589f3-aa7f-4630-86d7-6309da159c64"/>
    <xsd:import namespace="c54e5bb5-ba5b-4c7d-a619-068843588b52"/>
    <xsd:element name="properties">
      <xsd:complexType>
        <xsd:sequence>
          <xsd:element name="documentManagement">
            <xsd:complexType>
              <xsd:all>
                <xsd:element ref="ns2:Asset_x0020_Owner"/>
                <xsd:element ref="ns2:Description_x0020_Of_x0020_The_x0020_Asset"/>
                <xsd:element ref="ns2:Confidentiality"/>
                <xsd:element ref="ns2:Restriction"/>
                <xsd:element ref="ns2:Owning_x0020_BU" minOccurs="0"/>
                <xsd:element ref="ns3:Industry" minOccurs="0"/>
                <xsd:element ref="ns2:Service_x0020_Line" minOccurs="0"/>
                <xsd:element ref="ns3:Process_x0020_Discipline_x0020_or_x0020_Delivery_x0020_Phase" minOccurs="0"/>
                <xsd:element ref="ns3:Archetype" minOccurs="0"/>
                <xsd:element ref="ns3:Work_x0020_Category" minOccurs="0"/>
                <xsd:element ref="ns2:Capability" minOccurs="0"/>
                <xsd:element ref="ns2:Practice_x0020_Solution_x0020__x002f__x0020_Service_x0020_Offering" minOccurs="0"/>
                <xsd:element ref="ns2:Process1" minOccurs="0"/>
                <xsd:element ref="ns3:Technology" minOccurs="0"/>
                <xsd:element ref="ns3:Methodology" minOccurs="0"/>
                <xsd:element ref="ns2:Vertical" minOccurs="0"/>
                <xsd:element ref="ns2:Asset_x0020_Created_x0020_Year"/>
                <xsd:element ref="ns2:Asset_x0020_Last_x0020_Modified_x0020_Date"/>
                <xsd:element ref="ns2:IPReady_x0020_Status"/>
                <xsd:element ref="ns2:IPReady_x0020_Asset_x0020_ID" minOccurs="0"/>
                <xsd:element ref="ns2:Benefit_x0020_Category" minOccurs="0"/>
                <xsd:element ref="ns2:Cost"/>
                <xsd:element ref="ns2:Descriptive_x0020_Benefits" minOccurs="0"/>
                <xsd:element ref="ns2:Has_x0020_your_x0020_asset_x0020_been_x0020_reused_x0020_in_x0020_the_x0020_project_x003f_" minOccurs="0"/>
                <xsd:element ref="ns2:Engagement_x0020_References" minOccurs="0"/>
                <xsd:element ref="ns2:Asset_x0020_Reference_x0020_URL"/>
                <xsd:element ref="ns3:Message_x0020_to_x0020_show_x0020_for_x0020_Download_x0020_Link" minOccurs="0"/>
                <xsd:element ref="ns3:Source" minOccurs="0"/>
                <xsd:element ref="ns2:Terms_x0020__x0026__x0020_Conditions" minOccurs="0"/>
                <xsd:element ref="ns3:FeaturedContent" minOccurs="0"/>
                <xsd:element ref="ns3:AssetSummary" minOccurs="0"/>
                <xsd:element ref="ns3:DemoVideo1" minOccurs="0"/>
                <xsd:element ref="ns3:DemoVideo2" minOccurs="0"/>
                <xsd:element ref="ns3:DemoVideo3" minOccurs="0"/>
                <xsd:element ref="ns3:DemoVideo4" minOccurs="0"/>
                <xsd:element ref="ns3:DemoVideo5" minOccurs="0"/>
                <xsd:element ref="ns3:ReferenceLink1" minOccurs="0"/>
                <xsd:element ref="ns3:ReferenceLink2" minOccurs="0"/>
                <xsd:element ref="ns2:If_x0020_this_x0020_document_x0020_is_x0020_leaked_x002f_lost_x002c__x0020_could_x0020_there_x0020_be_x0020_loss_x0020_of_x0020_Cognizant_x0020_Trade_x0020_Secret_x0020__x002f__x0020_Patent_x0020_Protection_x003f_" minOccurs="0"/>
                <xsd:element ref="ns2:If_x0020_this_x0020_document_x0020_is_x0020_leaked_x002f_lost_x002c__x0020_could_x0020_there_x0020_be_x0020_loss_x0020_of_x0020_sales_x0020_or_x0020_customer_x0020_confidence_x003f_" minOccurs="0"/>
                <xsd:element ref="ns2:Will_x0020_our_x0020_competitors_x0020_be_x0020_interested_x0020_in_x0020_acquiring_x0020_the_x0020_information_x0020_shared_x0020_in_x0020_this_x0020_document_x003f_"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b3589f3-aa7f-4630-86d7-6309da159c64" elementFormDefault="qualified">
    <xsd:import namespace="http://schemas.microsoft.com/office/2006/documentManagement/types"/>
    <xsd:import namespace="http://schemas.microsoft.com/office/infopath/2007/PartnerControls"/>
    <xsd:element name="Asset_x0020_Owner" ma:index="2" ma:displayName="Asset Owner" ma:list="UserInfo" ma:SearchPeopleOnly="false" ma:SharePointGroup="0" ma:internalName="Asset_x0020_Owner" ma:readOnly="false" ma:showField="Title">
      <xsd:complexType>
        <xsd:complexContent>
          <xsd:extension base="dms:UserMulti">
            <xsd:sequence>
              <xsd:element name="UserInfo" minOccurs="0" maxOccurs="unbounded">
                <xsd:complexType>
                  <xsd:sequence>
                    <xsd:element name="DisplayName" type="xsd:string" minOccurs="0"/>
                    <xsd:element name="AccountId" type="dms:UserId" minOccurs="0"/>
                    <xsd:element name="AccountType" type="xsd:string" minOccurs="0"/>
                  </xsd:sequence>
                </xsd:complexType>
              </xsd:element>
            </xsd:sequence>
          </xsd:extension>
        </xsd:complexContent>
      </xsd:complexType>
    </xsd:element>
    <xsd:element name="Description_x0020_Of_x0020_The_x0020_Asset" ma:index="3" ma:displayName="Description Of The Asset" ma:internalName="Description_x0020_Of_x0020_The_x0020_Asset" ma:readOnly="false">
      <xsd:simpleType>
        <xsd:restriction base="dms:Note">
          <xsd:maxLength value="255"/>
        </xsd:restriction>
      </xsd:simpleType>
    </xsd:element>
    <xsd:element name="Confidentiality" ma:index="4" ma:displayName="Confidentiality" ma:default="Cognizant Confidential" ma:format="Dropdown" ma:internalName="Confidentiality" ma:readOnly="false">
      <xsd:simpleType>
        <xsd:restriction base="dms:Choice">
          <xsd:enumeration value="Cognizant Confidential"/>
        </xsd:restriction>
      </xsd:simpleType>
    </xsd:element>
    <xsd:element name="Restriction" ma:index="5" ma:displayName="Restriction" ma:default="Shared with Enterprise" ma:format="Dropdown" ma:internalName="Restriction" ma:readOnly="false">
      <xsd:simpleType>
        <xsd:restriction base="dms:Choice">
          <xsd:enumeration value="Shared with Enterprise"/>
        </xsd:restriction>
      </xsd:simpleType>
    </xsd:element>
    <xsd:element name="Owning_x0020_BU" ma:index="6" nillable="true" ma:displayName="Owning BU" ma:internalName="Owning_x0020_BU" ma:requiredMultiChoice="true">
      <xsd:complexType>
        <xsd:complexContent>
          <xsd:extension base="dms:MultiChoice">
            <xsd:sequence>
              <xsd:element name="Value" maxOccurs="unbounded" minOccurs="0" nillable="true">
                <xsd:simpleType>
                  <xsd:restriction base="dms:Choice">
                    <xsd:enumeration value="ADM"/>
                    <xsd:enumeration value="AIA"/>
                    <xsd:enumeration value="BFS"/>
                    <xsd:enumeration value="CIS"/>
                    <xsd:enumeration value="CMT"/>
                    <xsd:enumeration value="EPS"/>
                    <xsd:enumeration value="EPS-DCX"/>
                    <xsd:enumeration value="EPS-IPM"/>
                    <xsd:enumeration value="EPS-OSP"/>
                    <xsd:enumeration value="EPS-PEGA"/>
                    <xsd:enumeration value="EPS-SAP"/>
                    <xsd:enumeration value="EPS-SF"/>
                    <xsd:enumeration value="Healthcare"/>
                    <xsd:enumeration value="IDE"/>
                    <xsd:enumeration value="Insurance"/>
                    <xsd:enumeration value="IOA"/>
                    <xsd:enumeration value="IOT"/>
                    <xsd:enumeration value="ISG"/>
                    <xsd:enumeration value="Lifesciences"/>
                    <xsd:enumeration value="MLEU"/>
                    <xsd:enumeration value="RCGTH"/>
                    <xsd:enumeration value="QEA"/>
                  </xsd:restriction>
                </xsd:simpleType>
              </xsd:element>
            </xsd:sequence>
          </xsd:extension>
        </xsd:complexContent>
      </xsd:complexType>
    </xsd:element>
    <xsd:element name="Service_x0020_Line" ma:index="8" nillable="true" ma:displayName="Service Line" ma:internalName="Service_x0020_Line" ma:requiredMultiChoice="true">
      <xsd:complexType>
        <xsd:complexContent>
          <xsd:extension base="dms:MultiChoice">
            <xsd:sequence>
              <xsd:element name="Value" maxOccurs="unbounded" minOccurs="0" nillable="true">
                <xsd:simpleType>
                  <xsd:restriction base="dms:Choice">
                    <xsd:enumeration value="ADM"/>
                    <xsd:enumeration value="AIA"/>
                    <xsd:enumeration value="CIS"/>
                    <xsd:enumeration value="EPS"/>
                    <xsd:enumeration value="IDE"/>
                    <xsd:enumeration value="IOA"/>
                    <xsd:enumeration value="IOT"/>
                    <xsd:enumeration value="ISG"/>
                    <xsd:enumeration value="QEA"/>
                  </xsd:restriction>
                </xsd:simpleType>
              </xsd:element>
            </xsd:sequence>
          </xsd:extension>
        </xsd:complexContent>
      </xsd:complexType>
    </xsd:element>
    <xsd:element name="Capability" ma:index="12" nillable="true" ma:displayName="Capability" ma:internalName="Capability" ma:requiredMultiChoice="true">
      <xsd:complexType>
        <xsd:complexContent>
          <xsd:extension base="dms:MultiChoice">
            <xsd:sequence>
              <xsd:element name="Value" maxOccurs="unbounded" minOccurs="0" nillable="true">
                <xsd:simpleType>
                  <xsd:restriction base="dms:Choice">
                    <xsd:enumeration value="All"/>
                    <xsd:enumeration value="Architecture and Design"/>
                    <xsd:enumeration value="Automation"/>
                    <xsd:enumeration value="CI-CD"/>
                    <xsd:enumeration value="Code Analysis"/>
                    <xsd:enumeration value="Coding"/>
                    <xsd:enumeration value="Coding and Development"/>
                    <xsd:enumeration value="Collaboration"/>
                    <xsd:enumeration value="Configuration Management"/>
                    <xsd:enumeration value="Knowledge Management"/>
                    <xsd:enumeration value="Migration"/>
                    <xsd:enumeration value="Project / Service Management"/>
                    <xsd:enumeration value="Requirements"/>
                    <xsd:enumeration value="Service Delivery and execution"/>
                    <xsd:enumeration value="Service Desk and monitoring"/>
                    <xsd:enumeration value="Test Planning and Design"/>
                    <xsd:enumeration value="Testing"/>
                    <xsd:enumeration value="Defect Management"/>
                    <xsd:enumeration value="Unit testing and Code Coverage"/>
                  </xsd:restriction>
                </xsd:simpleType>
              </xsd:element>
            </xsd:sequence>
          </xsd:extension>
        </xsd:complexContent>
      </xsd:complexType>
    </xsd:element>
    <xsd:element name="Practice_x0020_Solution_x0020__x002f__x0020_Service_x0020_Offering" ma:index="13" nillable="true" ma:displayName="Practice Solution / Service Offering" ma:internalName="Practice_x0020_Solution_x0020__x002F__x0020_Service_x0020_Offering">
      <xsd:complexType>
        <xsd:complexContent>
          <xsd:extension base="dms:MultiChoice">
            <xsd:sequence>
              <xsd:element name="Value" maxOccurs="unbounded" minOccurs="0" nillable="true">
                <xsd:simpleType>
                  <xsd:restriction base="dms:Choice">
                    <xsd:enumeration value="Application Management Services"/>
                    <xsd:enumeration value="Application Modernization"/>
                    <xsd:enumeration value="CIS Security"/>
                    <xsd:enumeration value="CIS Staff Aug"/>
                    <xsd:enumeration value="Cloud Infrastructure Modernization &amp; Management (CIMM)"/>
                    <xsd:enumeration value="Cognizant Data Modernization"/>
                    <xsd:enumeration value="Connected Vehicles"/>
                    <xsd:enumeration value="Content and Marketing Services"/>
                    <xsd:enumeration value="Core Application Assurance"/>
                    <xsd:enumeration value="Core Infrastructure Management (CIM)"/>
                    <xsd:enumeration value="Customer and Employee Experience"/>
                    <xsd:enumeration value="Customer Service Transformation"/>
                    <xsd:enumeration value="Digital Process Automation"/>
                    <xsd:enumeration value="Digital Workplace (DWP)"/>
                    <xsd:enumeration value="Enterprise AI"/>
                    <xsd:enumeration value="Enterprise Application Development"/>
                    <xsd:enumeration value="Enterprise Platform Integration"/>
                    <xsd:enumeration value="ERP Modernization"/>
                    <xsd:enumeration value="Industry AI"/>
                    <xsd:enumeration value="Modern Business Intelligence"/>
                    <xsd:enumeration value="Next Generation Application Assurance"/>
                    <xsd:enumeration value="Omnichannel Commerce"/>
                    <xsd:enumeration value="Sales &amp; Marketing Transformation"/>
                    <xsd:enumeration value="Smart Products"/>
                    <xsd:enumeration value="Smart Spaces"/>
                    <xsd:enumeration value="Smsrt Operations"/>
                    <xsd:enumeration value="Software Product Engineering"/>
                    <xsd:enumeration value="Standalone Services"/>
                    <xsd:enumeration value="Supply Chain Modernization"/>
                    <xsd:enumeration value="Sustainability"/>
                  </xsd:restriction>
                </xsd:simpleType>
              </xsd:element>
            </xsd:sequence>
          </xsd:extension>
        </xsd:complexContent>
      </xsd:complexType>
    </xsd:element>
    <xsd:element name="Process1" ma:index="14" nillable="true" ma:displayName="Process" ma:internalName="Process1">
      <xsd:complexType>
        <xsd:complexContent>
          <xsd:extension base="dms:MultiChoice">
            <xsd:sequence>
              <xsd:element name="Value" maxOccurs="unbounded" minOccurs="0" nillable="true">
                <xsd:simpleType>
                  <xsd:restriction base="dms:Choice">
                    <xsd:enumeration value="AD - BPI Implementation"/>
                    <xsd:enumeration value="Adhoc Service Request Fulfillment"/>
                    <xsd:enumeration value="AD-Scrum"/>
                    <xsd:enumeration value="AEM Implementation"/>
                    <xsd:enumeration value="AI SQuAD Agile"/>
                    <xsd:enumeration value="API/Web/MicroServices Integration"/>
                    <xsd:enumeration value="App Consolidation"/>
                    <xsd:enumeration value="App Modernization - Envision"/>
                    <xsd:enumeration value="App Modernization - Ideate &amp; Prototype"/>
                    <xsd:enumeration value="Application Access Management"/>
                    <xsd:enumeration value="Application CMDB Maintenance"/>
                    <xsd:enumeration value="Application Continuity and Resilience Service"/>
                    <xsd:enumeration value="Application Decommissioning"/>
                    <xsd:enumeration value="Application Development"/>
                    <xsd:enumeration value="Application Development - Agile"/>
                    <xsd:enumeration value="Application Development - Waterfall"/>
                    <xsd:enumeration value="Application Integration Service"/>
                    <xsd:enumeration value="Application Monitoring"/>
                    <xsd:enumeration value="Application Portfolio Rationalization Assessment"/>
                    <xsd:enumeration value="Application Problem Management"/>
                    <xsd:enumeration value="Application Security Assessment"/>
                    <xsd:enumeration value="Application Security Hardening"/>
                    <xsd:enumeration value="Application Strengthening"/>
                    <xsd:enumeration value="Application Transition"/>
                    <xsd:enumeration value="Application Tuning and Optimization"/>
                    <xsd:enumeration value="Application Upgrade or Migration"/>
                    <xsd:enumeration value="AppTransformation - Envision"/>
                    <xsd:enumeration value="AppTransformation - Ideate and Prototype"/>
                    <xsd:enumeration value="Artificial Intelligence and Data Science"/>
                    <xsd:enumeration value="Artificial Intelligence Data Modernization"/>
                    <xsd:enumeration value="Batch Job Configuring &amp; Scheduling"/>
                    <xsd:enumeration value="Batch Monitoring"/>
                    <xsd:enumeration value="Batch Optimization"/>
                    <xsd:enumeration value="Batch Scheduling and Execution"/>
                    <xsd:enumeration value="BI Migration"/>
                    <xsd:enumeration value="BI SQuAD"/>
                    <xsd:enumeration value="BigData"/>
                    <xsd:enumeration value="BigDecisions"/>
                    <xsd:enumeration value="BigFrame - Data Offload"/>
                    <xsd:enumeration value="BigFrame - Process Offload"/>
                    <xsd:enumeration value="BOT Maintenance"/>
                    <xsd:enumeration value="BOT Monitoring"/>
                    <xsd:enumeration value="Business Assurance"/>
                    <xsd:enumeration value="Business Intelligence"/>
                    <xsd:enumeration value="Business Level Agreement"/>
                    <xsd:enumeration value="Business Process Integration"/>
                    <xsd:enumeration value="Business Solution Delivery"/>
                    <xsd:enumeration value="Change Management Procedure"/>
                    <xsd:enumeration value="Change Management Procedure (as a part of Unified ITSM)"/>
                    <xsd:enumeration value="CIS Transition"/>
                    <xsd:enumeration value="Cloud Metering"/>
                    <xsd:enumeration value="Cloud Migration - Hybrid"/>
                    <xsd:enumeration value="Cloud Migration Testing"/>
                    <xsd:enumeration value="Cloud Native Application Testing"/>
                    <xsd:enumeration value="Cloud Operations - Access Management"/>
                    <xsd:enumeration value="Cloud Operations - App Container Service"/>
                    <xsd:enumeration value="Cloud Operations - App Re-Factor"/>
                    <xsd:enumeration value="Cloud Operations - App Regulatory Compliance"/>
                    <xsd:enumeration value="Cloud Operations - App Spend Optimization"/>
                    <xsd:enumeration value="Cloud Operations - Application License Management"/>
                    <xsd:enumeration value="Cloud Operations - Application Performance"/>
                    <xsd:enumeration value="Cloud Operations - Application Release Engineering"/>
                    <xsd:enumeration value="Cloud Operations - Application Upgrade Service"/>
                    <xsd:enumeration value="Cloud Operations - Change Management"/>
                    <xsd:enumeration value="Cloud Operations - Cloud Maturity Assessment"/>
                    <xsd:enumeration value="Cloud Operations - CMDB Maintenance"/>
                    <xsd:enumeration value="Cloud Operations - Incident Management"/>
                    <xsd:enumeration value="Cloud Operations - Log Management"/>
                    <xsd:enumeration value="Cloud Operations - Problem Management"/>
                    <xsd:enumeration value="Cloud Operations - Release and Deployment"/>
                    <xsd:enumeration value="Cloud Operations - Service Level Management"/>
                    <xsd:enumeration value="Cloud Operations - Service Request Management"/>
                    <xsd:enumeration value="Cognizant Mobility"/>
                    <xsd:enumeration value="Contain Maintain Invest Assessment"/>
                    <xsd:enumeration value="Content Production - E-Detailing and Mass Email"/>
                    <xsd:enumeration value="Continuous build and release"/>
                    <xsd:enumeration value="Continuous Testing"/>
                    <xsd:enumeration value="CSP Development"/>
                    <xsd:enumeration value="Customer Interaction Management"/>
                    <xsd:enumeration value="Data Integration"/>
                    <xsd:enumeration value="Data Migration"/>
                    <xsd:enumeration value="Data Science"/>
                    <xsd:enumeration value="Database Upgrade"/>
                    <xsd:enumeration value="DevSecOps"/>
                    <xsd:enumeration value="DevSecOps Agile"/>
                    <xsd:enumeration value="DI Agile"/>
                    <xsd:enumeration value="Digital Content"/>
                    <xsd:enumeration value="Discovery - GDS"/>
                    <xsd:enumeration value="DO - IPA - BOT Development"/>
                    <xsd:enumeration value="DO - IPA - BOT Monitoring and Support"/>
                    <xsd:enumeration value="Dynamic Application Security Testing - Agile"/>
                    <xsd:enumeration value="Dynamic Application Security Testing - Waterfall"/>
                    <xsd:enumeration value="End of Term"/>
                    <xsd:enumeration value="Engineer and Scale - GDS"/>
                    <xsd:enumeration value="Engineer and Scale - Rearchitect"/>
                    <xsd:enumeration value="Engineer and Scale - Refactor"/>
                    <xsd:enumeration value="Engineer and Scale - Rehost"/>
                    <xsd:enumeration value="Engineer and Scale - Replatform"/>
                    <xsd:enumeration value="Enterprise Asset Management System Implementation"/>
                    <xsd:enumeration value="Environment Management"/>
                    <xsd:enumeration value="Functional Enhancement"/>
                    <xsd:enumeration value="Functional Testing - Automation"/>
                    <xsd:enumeration value="Functional Testing - Automation - Agile"/>
                    <xsd:enumeration value="Functional Testing - Automation - Waterfall"/>
                    <xsd:enumeration value="Functional Testing - Hybrid"/>
                    <xsd:enumeration value="Functional Testing - Hybrid - Agile"/>
                    <xsd:enumeration value="Functional Testing - Hybrid - Waterfall"/>
                    <xsd:enumeration value="Functional Testing - Manual"/>
                    <xsd:enumeration value="Functional Testing - Manual - Agile"/>
                    <xsd:enumeration value="Functional Testing - Manual - Waterfall"/>
                    <xsd:enumeration value="Gap Analysis"/>
                    <xsd:enumeration value="Generic Process"/>
                    <xsd:enumeration value="Greenfield"/>
                    <xsd:enumeration value="Greenfield - Envision"/>
                    <xsd:enumeration value="Greenfield - Ideate and Prototype"/>
                    <xsd:enumeration value="Greenfield Cloud"/>
                    <xsd:enumeration value="Implementation and Configuration"/>
                    <xsd:enumeration value="Incident Management Procedure"/>
                    <xsd:enumeration value="Incident Management Procedure (as a part of Unified ITSM)"/>
                    <xsd:enumeration value="Incident Resolution"/>
                    <xsd:enumeration value="Infrastructure Penetration Testing - Agile"/>
                    <xsd:enumeration value="Infrastructure Penetration Testing - Waterfall"/>
                    <xsd:enumeration value="Initial Envisioning and Program Definition"/>
                    <xsd:enumeration value="Integrated Sprint"/>
                    <xsd:enumeration value="Integrated Sprint Cloud"/>
                    <xsd:enumeration value="Integrated Workplace Management System"/>
                    <xsd:enumeration value="Internet Of Things"/>
                    <xsd:enumeration value="IoT Integration"/>
                    <xsd:enumeration value="IoT Sprint Execution 1-N"/>
                    <xsd:enumeration value="Kanban for Ticket Resolution"/>
                    <xsd:enumeration value="Knowledge Management process"/>
                    <xsd:enumeration value="Known Error Resolution"/>
                    <xsd:enumeration value="Learning Development"/>
                    <xsd:enumeration value="Life Sciences - Computerized System Validation"/>
                    <xsd:enumeration value="LMS Platform Implementation"/>
                    <xsd:enumeration value="LS Validation Testing - Automation Waterfall"/>
                    <xsd:enumeration value="LS Validation Testing - Hybrid Waterfall"/>
                    <xsd:enumeration value="LS Validation Testing - Manual Waterfall"/>
                    <xsd:enumeration value="Mailbox and Ticketing Tool Monitoring"/>
                    <xsd:enumeration value="Mainframe Reengineering"/>
                    <xsd:enumeration value="Maintainability  Engineering"/>
                    <xsd:enumeration value="Major Incident and Mediator Support"/>
                    <xsd:enumeration value="Major Incident Management Procedure"/>
                    <xsd:enumeration value="Major Incident Management Procedure (as a part of Unified ITSM)"/>
                    <xsd:enumeration value="Manufacturing Execution system Implementation"/>
                    <xsd:enumeration value="MDM Implementation"/>
                    <xsd:enumeration value="Medical Device"/>
                    <xsd:enumeration value="MF APIzation"/>
                    <xsd:enumeration value="MF Data Modernization"/>
                    <xsd:enumeration value="MF Optimization"/>
                    <xsd:enumeration value="MF Rehosting"/>
                    <xsd:enumeration value="Microservices Enablement"/>
                    <xsd:enumeration value="Migration"/>
                    <xsd:enumeration value="Migration Process"/>
                    <xsd:enumeration value="Minor Enhancements"/>
                    <xsd:enumeration value="Mobile Testing - Hybrid - Waterfall"/>
                    <xsd:enumeration value="Mobile Testing - Manual - Waterfall"/>
                    <xsd:enumeration value="MS Dynamics 365 CE"/>
                    <xsd:enumeration value="Multi Channel QA - Mobile"/>
                    <xsd:enumeration value="Multi Channel QA - POS"/>
                    <xsd:enumeration value="Multi Channel QA - Voice"/>
                    <xsd:enumeration value="Multi Channel QA - Web"/>
                    <xsd:enumeration value="Omni channel - UI Modernization"/>
                    <xsd:enumeration value="Omni channel - UI Modernization - Re-engineering"/>
                    <xsd:enumeration value="Omni channel - UI Modernization - version Upgrade"/>
                    <xsd:enumeration value="On Demand - Serverless Architecture Enablement"/>
                    <xsd:enumeration value="Operational Change Management"/>
                    <xsd:enumeration value="Oracle EBS Upgrade"/>
                    <xsd:enumeration value="Oracle Implementation"/>
                    <xsd:enumeration value="Pega Implementation"/>
                    <xsd:enumeration value="Pega on Cloud"/>
                    <xsd:enumeration value="PeopleSoft Upgrade"/>
                    <xsd:enumeration value="Performance Engineering"/>
                    <xsd:enumeration value="Performance Engineering - Agile"/>
                    <xsd:enumeration value="Performance Engineering - Waterfall"/>
                    <xsd:enumeration value="Performance Testing - Waterfall"/>
                    <xsd:enumeration value="Platform driven Reengineering"/>
                    <xsd:enumeration value="Problem Management Procedure"/>
                    <xsd:enumeration value="Problem Management Procedure (as a part of Unified ITSM)"/>
                    <xsd:enumeration value="Procedure for Capacity Management - ITSM"/>
                    <xsd:enumeration value="Product and Package Testing"/>
                    <xsd:enumeration value="Product Consulting"/>
                    <xsd:enumeration value="Product Development"/>
                    <xsd:enumeration value="Product Implementation and Modernization"/>
                    <xsd:enumeration value="Product Integration"/>
                    <xsd:enumeration value="Product Upgrade"/>
                    <xsd:enumeration value="Production Support"/>
                    <xsd:enumeration value="Program Management for AVM"/>
                    <xsd:enumeration value="Project Delivery Management - Managed Services"/>
                    <xsd:enumeration value="Project Management and Training"/>
                    <xsd:enumeration value="Project Support"/>
                    <xsd:enumeration value="QEA Knowledge Transition"/>
                    <xsd:enumeration value="Quality Management System Implementation"/>
                    <xsd:enumeration value="Rapid Start"/>
                    <xsd:enumeration value="Rearchitect"/>
                    <xsd:enumeration value="Refactor"/>
                    <xsd:enumeration value="Regression Testing - Automation - Waterfall"/>
                    <xsd:enumeration value="Regression Testing - Hybrid - Waterfall"/>
                    <xsd:enumeration value="Regression Testing - Manual - Waterfall"/>
                    <xsd:enumeration value="Rehost"/>
                    <xsd:enumeration value="Release Acceptance"/>
                    <xsd:enumeration value="Release Control Board Governance"/>
                    <xsd:enumeration value="Release Planning"/>
                    <xsd:enumeration value="Release Planning 1-M"/>
                    <xsd:enumeration value="Replatform"/>
                    <xsd:enumeration value="SAP - MII Implementation"/>
                    <xsd:enumeration value="SAP Activate On-Premise Waterfall"/>
                    <xsd:enumeration value="Security Engineering"/>
                    <xsd:enumeration value="Security Engineering - Agile"/>
                    <xsd:enumeration value="Security Engineering - Waterfall"/>
                    <xsd:enumeration value="Security Testing - Hybrid - Waterfall"/>
                    <xsd:enumeration value="Service Delivery Management - SDM"/>
                    <xsd:enumeration value="Service Level Management"/>
                    <xsd:enumeration value="Service Management Integration"/>
                    <xsd:enumeration value="SFDC Implementation"/>
                    <xsd:enumeration value="Siebel Implementation"/>
                    <xsd:enumeration value="SNOW Implementation - Agile"/>
                    <xsd:enumeration value="SNOW Implementation - Waterfall"/>
                    <xsd:enumeration value="Software Development Process"/>
                    <xsd:enumeration value="Software Product Engineering"/>
                    <xsd:enumeration value="Software Product Engineering Cloud"/>
                    <xsd:enumeration value="Sprint 0"/>
                    <xsd:enumeration value="SQL Server DB Uplift"/>
                    <xsd:enumeration value="Standard Service Request Fulfillment"/>
                    <xsd:enumeration value="Static Application Security Testing - Agile"/>
                    <xsd:enumeration value="Static Application Security Testing - Waterfall"/>
                    <xsd:enumeration value="Study Setup"/>
                    <xsd:enumeration value="SwDP"/>
                    <xsd:enumeration value="Talent Onboarding"/>
                    <xsd:enumeration value="Tech Currency Upgrade"/>
                    <xsd:enumeration value="Technical Content"/>
                    <xsd:enumeration value="Temenos Implementation Methodology - Waterfall"/>
                    <xsd:enumeration value="test"/>
                    <xsd:enumeration value="Test Automation"/>
                    <xsd:enumeration value="Test Data Management - Waterfall"/>
                    <xsd:enumeration value="Testing"/>
                    <xsd:enumeration value="Transformation Execution Gated Framework"/>
                    <xsd:enumeration value="TriZetto Consulting Implementation-Hosted Clients"/>
                    <xsd:enumeration value="TriZetto Consulting Implementation-Licensed Clients"/>
                    <xsd:enumeration value="TriZetto Consulting Upgrade - Hosted Clients"/>
                    <xsd:enumeration value="TriZetto Consulting Upgrade - Licensed Clients"/>
                    <xsd:enumeration value="TriZetto Project Change Request"/>
                    <xsd:enumeration value="UAT - Automation - Waterfall"/>
                    <xsd:enumeration value="UAT - Hybrid - Waterfall"/>
                    <xsd:enumeration value="UAT - Manual - Waterfall"/>
                    <xsd:enumeration value="UI Modernization"/>
                    <xsd:enumeration value="Unified Automation"/>
                    <xsd:enumeration value="Unified Automation Agile"/>
                    <xsd:enumeration value="Unified Automation Waterfall"/>
                    <xsd:enumeration value="User Experience"/>
                    <xsd:enumeration value="User Experience - Agile"/>
                    <xsd:enumeration value="White Box Testing"/>
                    <xsd:enumeration value="Zero Maintenance"/>
                    <xsd:enumeration value="Zero Touch Automation - Agile"/>
                  </xsd:restriction>
                </xsd:simpleType>
              </xsd:element>
            </xsd:sequence>
          </xsd:extension>
        </xsd:complexContent>
      </xsd:complexType>
    </xsd:element>
    <xsd:element name="Vertical" ma:index="17" nillable="true" ma:displayName="Vertical" ma:format="Dropdown" ma:internalName="Vertical">
      <xsd:simpleType>
        <xsd:restriction base="dms:Choice">
          <xsd:enumeration value="BFS"/>
          <xsd:enumeration value="Insurance"/>
          <xsd:enumeration value="Healthcare"/>
          <xsd:enumeration value="Life Sciences"/>
          <xsd:enumeration value="CMT"/>
          <xsd:enumeration value="MLEU"/>
          <xsd:enumeration value="RCGTH"/>
        </xsd:restriction>
      </xsd:simpleType>
    </xsd:element>
    <xsd:element name="Asset_x0020_Created_x0020_Year" ma:index="18" ma:displayName="Asset Created Year" ma:format="DateOnly" ma:internalName="Asset_x0020_Created_x0020_Year" ma:readOnly="false">
      <xsd:simpleType>
        <xsd:restriction base="dms:DateTime"/>
      </xsd:simpleType>
    </xsd:element>
    <xsd:element name="Asset_x0020_Last_x0020_Modified_x0020_Date" ma:index="19" ma:displayName="Asset Last Modified Date" ma:format="DateOnly" ma:internalName="Asset_x0020_Last_x0020_Modified_x0020_Date">
      <xsd:simpleType>
        <xsd:restriction base="dms:DateTime"/>
      </xsd:simpleType>
    </xsd:element>
    <xsd:element name="IPReady_x0020_Status" ma:index="20" ma:displayName="IPReady Status" ma:default="Certified" ma:format="Dropdown" ma:internalName="IPReady_x0020_Status" ma:readOnly="false">
      <xsd:simpleType>
        <xsd:restriction base="dms:Choice">
          <xsd:enumeration value="Certified"/>
          <xsd:enumeration value="Not Certified"/>
          <xsd:enumeration value="Certification not required"/>
        </xsd:restriction>
      </xsd:simpleType>
    </xsd:element>
    <xsd:element name="IPReady_x0020_Asset_x0020_ID" ma:index="21" nillable="true" ma:displayName="IPReady Asset ID" ma:internalName="IPReady_x0020_Asset_x0020_ID">
      <xsd:simpleType>
        <xsd:restriction base="dms:Text">
          <xsd:maxLength value="255"/>
        </xsd:restriction>
      </xsd:simpleType>
    </xsd:element>
    <xsd:element name="Benefit_x0020_Category" ma:index="22" nillable="true" ma:displayName="Benefit Category" ma:internalName="Benefit_x0020_Category" ma:requiredMultiChoice="true">
      <xsd:complexType>
        <xsd:complexContent>
          <xsd:extension base="dms:MultiChoice">
            <xsd:sequence>
              <xsd:element name="Value" maxOccurs="unbounded" minOccurs="0" nillable="true">
                <xsd:simpleType>
                  <xsd:restriction base="dms:Choice">
                    <xsd:enumeration value="New Solutions ＆ Business Model - Non-linear Revenue or Market Leadership"/>
                    <xsd:enumeration value="Productivity Enhancer - Cost Savings"/>
                    <xsd:enumeration value="Solution Accelerator - Cost Savings or Increased Revenue"/>
                    <xsd:enumeration value="Solution Differentiator - Superior Customer Value or Increased Revenue"/>
                  </xsd:restriction>
                </xsd:simpleType>
              </xsd:element>
            </xsd:sequence>
          </xsd:extension>
        </xsd:complexContent>
      </xsd:complexType>
    </xsd:element>
    <xsd:element name="Cost" ma:index="23" ma:displayName="Cost" ma:default="Free" ma:format="Dropdown" ma:internalName="Cost" ma:readOnly="false">
      <xsd:simpleType>
        <xsd:restriction base="dms:Choice">
          <xsd:enumeration value="Free"/>
          <xsd:enumeration value="Licensed"/>
        </xsd:restriction>
      </xsd:simpleType>
    </xsd:element>
    <xsd:element name="Descriptive_x0020_Benefits" ma:index="24" nillable="true" ma:displayName="Descriptive Benefits" ma:internalName="Descriptive_x0020_Benefits">
      <xsd:simpleType>
        <xsd:restriction base="dms:Note">
          <xsd:maxLength value="255"/>
        </xsd:restriction>
      </xsd:simpleType>
    </xsd:element>
    <xsd:element name="Has_x0020_your_x0020_asset_x0020_been_x0020_reused_x0020_in_x0020_the_x0020_project_x003f_" ma:index="25" nillable="true" ma:displayName="Has your asset been reused in any project?" ma:default="Yes" ma:format="Dropdown" ma:internalName="Has_x0020_your_x0020_asset_x0020_been_x0020_reused_x0020_in_x0020_the_x0020_project_x003F_" ma:readOnly="false">
      <xsd:simpleType>
        <xsd:restriction base="dms:Choice">
          <xsd:enumeration value="Yes"/>
          <xsd:enumeration value="No"/>
        </xsd:restriction>
      </xsd:simpleType>
    </xsd:element>
    <xsd:element name="Engagement_x0020_References" ma:index="26" nillable="true" ma:displayName="Engagement References" ma:description="Customer Names" ma:internalName="Engagement_x0020_References" ma:readOnly="false">
      <xsd:simpleType>
        <xsd:restriction base="dms:Text">
          <xsd:maxLength value="255"/>
        </xsd:restriction>
      </xsd:simpleType>
    </xsd:element>
    <xsd:element name="Asset_x0020_Reference_x0020_URL" ma:index="27" ma:displayName="Link to Download the Asset" ma:internalName="Asset_x0020_Reference_x0020_URL" ma:readOnly="false">
      <xsd:simpleType>
        <xsd:restriction base="dms:Text">
          <xsd:maxLength value="255"/>
        </xsd:restriction>
      </xsd:simpleType>
    </xsd:element>
    <xsd:element name="Terms_x0020__x0026__x0020_Conditions" ma:index="30" nillable="true" ma:displayName="Terms &amp; Conditions" ma:format="Dropdown" ma:internalName="Terms_x0020__x0026__x0020_Conditions" ma:requiredMultiChoice="true">
      <xsd:complexType>
        <xsd:complexContent>
          <xsd:extension base="dms:MultiChoice">
            <xsd:sequence>
              <xsd:element name="Value" maxOccurs="unbounded" minOccurs="0" nillable="true">
                <xsd:simpleType>
                  <xsd:restriction base="dms:Choice">
                    <xsd:enumeration value="I hereby confirm that this document does not contain any Cognizant/Customer confidential content and has been shared only with the appropriate audience."/>
                  </xsd:restriction>
                </xsd:simpleType>
              </xsd:element>
            </xsd:sequence>
          </xsd:extension>
        </xsd:complexContent>
      </xsd:complexType>
    </xsd:element>
    <xsd:element name="If_x0020_this_x0020_document_x0020_is_x0020_leaked_x002f_lost_x002c__x0020_could_x0020_there_x0020_be_x0020_loss_x0020_of_x0020_Cognizant_x0020_Trade_x0020_Secret_x0020__x002f__x0020_Patent_x0020_Protection_x003f_" ma:index="45" nillable="true" ma:displayName="If this document is leaked/lost, could there be loss of Cognizant Trade Secret / Patent Protection?" ma:default="Little or No Chance" ma:format="Dropdown" ma:hidden="true" ma:internalName="If_x0020_this_x0020_document_x0020_is_x0020_leaked_x002F_lost_x002C__x0020_could_x0020_there_x0020_be_x0020_loss_x0020_of_x0020_Cognizant_x0020_Trade_x0020_Secret_x0020__x002F__x0020_Patent_x0020_Protection_x003F_" ma:readOnly="false">
      <xsd:simpleType>
        <xsd:restriction base="dms:Choice">
          <xsd:enumeration value="Little or No Chance"/>
          <xsd:enumeration value="Some Chance"/>
          <xsd:enumeration value="Good Chance"/>
          <xsd:enumeration value="Definite Chance"/>
        </xsd:restriction>
      </xsd:simpleType>
    </xsd:element>
    <xsd:element name="If_x0020_this_x0020_document_x0020_is_x0020_leaked_x002f_lost_x002c__x0020_could_x0020_there_x0020_be_x0020_loss_x0020_of_x0020_sales_x0020_or_x0020_customer_x0020_confidence_x003f_" ma:index="46" nillable="true" ma:displayName="If this document is leaked/lost, could there be loss of sales or customer confidence?" ma:default="Little or No Chance" ma:format="Dropdown" ma:hidden="true" ma:internalName="If_x0020_this_x0020_document_x0020_is_x0020_leaked_x002F_lost_x002C__x0020_could_x0020_there_x0020_be_x0020_loss_x0020_of_x0020_sales_x0020_or_x0020_customer_x0020_confidence_x003F_" ma:readOnly="false">
      <xsd:simpleType>
        <xsd:restriction base="dms:Choice">
          <xsd:enumeration value="Little or No Chance"/>
          <xsd:enumeration value="Some Chance"/>
          <xsd:enumeration value="Good Chance"/>
          <xsd:enumeration value="Definite Chance"/>
        </xsd:restriction>
      </xsd:simpleType>
    </xsd:element>
    <xsd:element name="Will_x0020_our_x0020_competitors_x0020_be_x0020_interested_x0020_in_x0020_acquiring_x0020_the_x0020_information_x0020_shared_x0020_in_x0020_this_x0020_document_x003f_" ma:index="48" nillable="true" ma:displayName="Will our competitors be interested in acquiring the information shared in this document?" ma:default="Little or No Chance" ma:format="Dropdown" ma:hidden="true" ma:internalName="Will_x0020_our_x0020_competitors_x0020_be_x0020_interested_x0020_in_x0020_acquiring_x0020_the_x0020_information_x0020_shared_x0020_in_x0020_this_x0020_document_x003F_" ma:readOnly="false">
      <xsd:simpleType>
        <xsd:restriction base="dms:Choice">
          <xsd:enumeration value="Little or No Chance"/>
          <xsd:enumeration value="Some Chance"/>
          <xsd:enumeration value="Good Chance"/>
          <xsd:enumeration value="Definite Chance"/>
        </xsd:restriction>
      </xsd:simpleType>
    </xsd:element>
  </xsd:schema>
  <xsd:schema xmlns:xsd="http://www.w3.org/2001/XMLSchema" xmlns:xs="http://www.w3.org/2001/XMLSchema" xmlns:dms="http://schemas.microsoft.com/office/2006/documentManagement/types" xmlns:pc="http://schemas.microsoft.com/office/infopath/2007/PartnerControls" targetNamespace="c54e5bb5-ba5b-4c7d-a619-068843588b52" elementFormDefault="qualified">
    <xsd:import namespace="http://schemas.microsoft.com/office/2006/documentManagement/types"/>
    <xsd:import namespace="http://schemas.microsoft.com/office/infopath/2007/PartnerControls"/>
    <xsd:element name="Industry" ma:index="7" nillable="true" ma:displayName="Industry" ma:internalName="Industry" ma:readOnly="false" ma:requiredMultiChoice="true">
      <xsd:complexType>
        <xsd:complexContent>
          <xsd:extension base="dms:MultiChoice">
            <xsd:sequence>
              <xsd:element name="Value" maxOccurs="unbounded" minOccurs="0" nillable="true">
                <xsd:simpleType>
                  <xsd:restriction base="dms:Choice">
                    <xsd:enumeration value="All"/>
                    <xsd:enumeration value="Airlines &amp; Travel provider"/>
                    <xsd:enumeration value="Apparel"/>
                    <xsd:enumeration value="Banking &amp; Financial Services"/>
                    <xsd:enumeration value="C-Store"/>
                    <xsd:enumeration value="Casinos &amp; Entertainment"/>
                    <xsd:enumeration value="Cell Therapy"/>
                    <xsd:enumeration value="Communications and Media"/>
                    <xsd:enumeration value="Communications, Media &amp; Technology"/>
                    <xsd:enumeration value="Consumer Goods"/>
                    <xsd:enumeration value="Cross-Industry"/>
                    <xsd:enumeration value="Energy &amp; Utilities"/>
                    <xsd:enumeration value="Fashion &amp; Luxury"/>
                    <xsd:enumeration value="Financial Services"/>
                    <xsd:enumeration value="Gene Therapy"/>
                    <xsd:enumeration value="General Merchandise"/>
                    <xsd:enumeration value="Government"/>
                    <xsd:enumeration value="Grocery"/>
                    <xsd:enumeration value="Healthcare"/>
                    <xsd:enumeration value="Hotels"/>
                    <xsd:enumeration value="Insurance"/>
                    <xsd:enumeration value="Life Sciences"/>
                    <xsd:enumeration value="Manufacturing and High Technology"/>
                    <xsd:enumeration value="Manufacturing &amp; Logistics"/>
                    <xsd:enumeration value="Medical Device"/>
                    <xsd:enumeration value="Multi"/>
                    <xsd:enumeration value="NA"/>
                    <xsd:enumeration value="Non Sterile Secondary"/>
                    <xsd:enumeration value="OTC"/>
                    <xsd:enumeration value="Others"/>
                    <xsd:enumeration value="Packaging"/>
                    <xsd:enumeration value="Personal Care"/>
                    <xsd:enumeration value="Real Estates"/>
                    <xsd:enumeration value="Restaurant &amp; food services"/>
                    <xsd:enumeration value="Retail"/>
                    <xsd:enumeration value="Retail, Travel &amp; Hospitality"/>
                    <xsd:enumeration value="Speciality Retailer"/>
                    <xsd:enumeration value="Sterile Secondary"/>
                    <xsd:enumeration value="Travel Intermediaries"/>
                    <xsd:enumeration value="Utilities"/>
                    <xsd:enumeration value="Vaccine Drug Substance"/>
                  </xsd:restriction>
                </xsd:simpleType>
              </xsd:element>
            </xsd:sequence>
          </xsd:extension>
        </xsd:complexContent>
      </xsd:complexType>
    </xsd:element>
    <xsd:element name="Process_x0020_Discipline_x0020_or_x0020_Delivery_x0020_Phase" ma:index="9" nillable="true" ma:displayName="Process Discipline or Delivery Phase" ma:internalName="Process_x0020_Discipline_x0020_or_x0020_Delivery_x0020_Phase" ma:readOnly="false" ma:requiredMultiChoice="true">
      <xsd:complexType>
        <xsd:complexContent>
          <xsd:extension base="dms:MultiChoice">
            <xsd:sequence>
              <xsd:element name="Value" maxOccurs="unbounded" minOccurs="0" nillable="true">
                <xsd:simpleType>
                  <xsd:restriction base="dms:Choice">
                    <xsd:enumeration value="3M CTT"/>
                    <xsd:enumeration value="3rd Party Hosting Implementation"/>
                    <xsd:enumeration value="ACI Worldwide Referral Rev Share"/>
                    <xsd:enumeration value="AD"/>
                    <xsd:enumeration value="AD - BPI Implementation"/>
                    <xsd:enumeration value="AD Scrum"/>
                    <xsd:enumeration value="Adaptive Spaces-Cognizant Consulting Vertical Services"/>
                    <xsd:enumeration value="Adaptive Spaces-Vertical Services"/>
                    <xsd:enumeration value="Adhoc Service Request Fulfillment"/>
                    <xsd:enumeration value="ADM Consulting"/>
                    <xsd:enumeration value="ADPART"/>
                    <xsd:enumeration value="AD-Scrum"/>
                    <xsd:enumeration value="Advance Solution Group"/>
                    <xsd:enumeration value="Advanced Data Viz ＆ Narrative"/>
                    <xsd:enumeration value="Advisory/Consulting"/>
                    <xsd:enumeration value="AD-Waterfall"/>
                    <xsd:enumeration value="AEP - Implementation ＆ Managed Support"/>
                    <xsd:enumeration value="After Market Services"/>
                    <xsd:enumeration value="Agency ＆ Distribution Management_Agency Management"/>
                    <xsd:enumeration value="Agency ＆ Distribution Management_End-to-End Operations"/>
                    <xsd:enumeration value="Agency ＆ Distribution Management_Marketing ＆ Distribution"/>
                    <xsd:enumeration value="Agile Coaching"/>
                    <xsd:enumeration value="Agile Consulting/Coaching"/>
                    <xsd:enumeration value="Agile, DevOps and SRE Transformation"/>
                    <xsd:enumeration value="Agile, DevOps and SRE Transformation Services"/>
                    <xsd:enumeration value="AHEAD (WMDE) Assessment"/>
                    <xsd:enumeration value="AI and Analytics Readiness Assessment and Maturity"/>
                    <xsd:enumeration value="AI and Analytics Strategy and Roadmap Services"/>
                    <xsd:enumeration value="AI CoE"/>
                    <xsd:enumeration value="AI Enterprise Systems and Infrastructure Strategy Assessment"/>
                    <xsd:enumeration value="AIM"/>
                    <xsd:enumeration value="AIM AVM"/>
                    <xsd:enumeration value="AIM Consulting"/>
                    <xsd:enumeration value="AIM IMS BI"/>
                    <xsd:enumeration value="AIM IMS DI"/>
                    <xsd:enumeration value="AIM-ANALYTICS"/>
                    <xsd:enumeration value="AIM-BISQuAD-Automation-SDET"/>
                    <xsd:enumeration value="AIM-BISQuAD-Migration-Upgrade-QA"/>
                    <xsd:enumeration value="AIM-IMS-BI - Upgrade and Migration"/>
                    <xsd:enumeration value="AIM-IMS-BI- BI as a service, Agile"/>
                    <xsd:enumeration value="AIM-IMS-BI-Alchemy"/>
                    <xsd:enumeration value="AIM-IMS-BI-Digital, Could, Mobile"/>
                    <xsd:enumeration value="AIM-IMS-BI-MSTR"/>
                    <xsd:enumeration value="AIM-IMS-DI-BigData"/>
                    <xsd:enumeration value="AIM-IMS-DI-Cloud"/>
                    <xsd:enumeration value="AIM-IMS-DI-DQ ＆ Metadata"/>
                    <xsd:enumeration value="AIM-IMS-DI-Migration"/>
                    <xsd:enumeration value="AIM-IMS-DI-Talend"/>
                    <xsd:enumeration value="AIM-IMS-DI-Traditional"/>
                    <xsd:enumeration value="AIM-IMS-DI-Upgrades"/>
                    <xsd:enumeration value="AIM-IMS-DOD - Data Analysis"/>
                    <xsd:enumeration value="AIM-IMS-DOD - Data Archival and Decommissioning"/>
                    <xsd:enumeration value="AIM-IMS-DOD - Data Security"/>
                    <xsd:enumeration value="AIM-IMS-DOD - DB Migration/Consolidation"/>
                    <xsd:enumeration value="AIM-IMS-DOD - DB Performance Engineering and Support"/>
                    <xsd:enumeration value="AIM-IMS-DOD - Mainframe DB Migration"/>
                    <xsd:enumeration value="AIM-IMS-DOD - Others DW Appliance Development /Support"/>
                    <xsd:enumeration value="AIM-IMS-DOD - Teradata DW Appliances Development ＆ Administration"/>
                    <xsd:enumeration value="AIM-IMS-DOD- DB Assessment"/>
                    <xsd:enumeration value="AIM-IMS-EPM-Digital EPM On Cloud/Mobile"/>
                    <xsd:enumeration value="AIM-IMS-EPM-Financial Consolidation and Close"/>
                    <xsd:enumeration value="AIM-IMS-EPM-Governance Risk and Compliance"/>
                    <xsd:enumeration value="AIM-IMS-EPM-Upgrade and Migration"/>
                    <xsd:enumeration value="AIM-IMS-MicroSoft - Adv Analytics (Cortana/R/AI/Cognitive) services"/>
                    <xsd:enumeration value="AIM-IMS-MicroSoft - Architecture services"/>
                    <xsd:enumeration value="AIM-IMS-MicroSoft - Assessment services"/>
                    <xsd:enumeration value="AIM-IMS-MicroSoft - Data Lake ＆ BigDecision services"/>
                    <xsd:enumeration value="AIM-IMS-MicroSoft - Migration (Platform, Reports, Data, Process)"/>
                    <xsd:enumeration value="AIM-IMS-MicroSoft - PowerBI implementation Services"/>
                    <xsd:enumeration value="AIM-IMS-MicroSoft - SQL DW"/>
                    <xsd:enumeration value="AIM-IMS-Microsoft - SQL Svr ＆ Upgrade"/>
                    <xsd:enumeration value="AIM-IMS-MicroSoft - Traditional (SSRS/SSAS/SSIS/DQS/MDS)"/>
                    <xsd:enumeration value="Algorithm (AI) training"/>
                    <xsd:enumeration value="All"/>
                    <xsd:enumeration value="All Products"/>
                    <xsd:enumeration value="AM ＆ AD"/>
                    <xsd:enumeration value="AM- Due Diligence"/>
                    <xsd:enumeration value="AM- Steady State"/>
                    <xsd:enumeration value="AME Application Development - Pivotal Cloud Foundry"/>
                    <xsd:enumeration value="AME Data and Database Modernization"/>
                    <xsd:enumeration value="AM-Re-engineering"/>
                    <xsd:enumeration value="Analytical Model Development ＆ Support"/>
                    <xsd:enumeration value="Analytics"/>
                    <xsd:enumeration value="Analytics - Digital Insights_Customer Intelligence"/>
                    <xsd:enumeration value="Analytics - Digital Insights_Fraud ＆ GRC Intelligence"/>
                    <xsd:enumeration value="Analytics - Digital Insights_Operational Insights ＆ Reporting"/>
                    <xsd:enumeration value="Analytics - Digital Insights_Other"/>
                    <xsd:enumeration value="Analytics - Digital Insights_Price and Promotion Analytics"/>
                    <xsd:enumeration value="Analytics - Digital Insights_SKU Analytics"/>
                    <xsd:enumeration value="Analytics ＆ Advisory Services"/>
                    <xsd:enumeration value="Analytics ＆ Reporting"/>
                    <xsd:enumeration value="Analytics Model Development"/>
                    <xsd:enumeration value="Analytics Roadmap definition"/>
                    <xsd:enumeration value="Analytics Testing"/>
                    <xsd:enumeration value="Analytics Use Cases Implementations"/>
                    <xsd:enumeration value="APCActive Code ＆ APCA Pricer (incl HCFA CCI Edits) Perpetual License"/>
                    <xsd:enumeration value="APCActive Code ＆ APCA Pricer (incl HCFA CCI Edits) Term License"/>
                    <xsd:enumeration value="API/Web/MicroServices Integration"/>
                    <xsd:enumeration value="APM-as-a-Service"/>
                    <xsd:enumeration value="App Consolidation"/>
                    <xsd:enumeration value="App Debt Elimination as a Service"/>
                    <xsd:enumeration value="App Debt Identification and Classification"/>
                    <xsd:enumeration value="App Dev - Non Agile"/>
                    <xsd:enumeration value="App Modernization - Ideate ＆ Prototype"/>
                    <xsd:enumeration value="App Support - Automation as a Service"/>
                    <xsd:enumeration value="Application Access Management"/>
                    <xsd:enumeration value="Application analysis"/>
                    <xsd:enumeration value="Application CMDB Maintenance"/>
                    <xsd:enumeration value="Application Consolidation"/>
                    <xsd:enumeration value="Application Continuity and Resilience Service"/>
                    <xsd:enumeration value="Application Continuity and Resiliency"/>
                    <xsd:enumeration value="Application DBA / Performance Tuning"/>
                    <xsd:enumeration value="Application Decommissioning"/>
                    <xsd:enumeration value="Application Development"/>
                    <xsd:enumeration value="Application Development and Enhancement Services"/>
                    <xsd:enumeration value="Application Development-Agile"/>
                    <xsd:enumeration value="Application Development-Waterfall"/>
                    <xsd:enumeration value="Application Enhancement Services"/>
                    <xsd:enumeration value="Application Fortification"/>
                    <xsd:enumeration value="Application Integration Service"/>
                    <xsd:enumeration value="Application Integration Services"/>
                    <xsd:enumeration value="Application led Cloud Migration Services"/>
                    <xsd:enumeration value="Application License Management"/>
                    <xsd:enumeration value="Application Modernization"/>
                    <xsd:enumeration value="Application Monitoring"/>
                    <xsd:enumeration value="Application Monitoring Services"/>
                    <xsd:enumeration value="Application Portfolio Rationalization Assessment"/>
                    <xsd:enumeration value="Application Problem Management"/>
                    <xsd:enumeration value="Application Problem Management Services"/>
                    <xsd:enumeration value="Application Release Services"/>
                    <xsd:enumeration value="Application Security"/>
                    <xsd:enumeration value="Application Security Assessment"/>
                    <xsd:enumeration value="Application Security Hardening"/>
                    <xsd:enumeration value="Application Security Solution"/>
                    <xsd:enumeration value="Application Security Testing"/>
                    <xsd:enumeration value="Application Simplification"/>
                    <xsd:enumeration value="Application Strengthening"/>
                    <xsd:enumeration value="Application Support Services"/>
                    <xsd:enumeration value="Application Testing"/>
                    <xsd:enumeration value="Application Transition"/>
                    <xsd:enumeration value="Application Tuning and Optimization"/>
                    <xsd:enumeration value="Application Upgrade or Migration"/>
                    <xsd:enumeration value="Application Value Management (AVM)"/>
                    <xsd:enumeration value="APR-Enabled Cloud Modernization"/>
                    <xsd:enumeration value="AR Implementation"/>
                    <xsd:enumeration value="AR Upgrade"/>
                    <xsd:enumeration value="Architecture"/>
                    <xsd:enumeration value="Architecture Definition"/>
                    <xsd:enumeration value="ARIS, Optimize"/>
                    <xsd:enumeration value="Artificial Intelligence"/>
                    <xsd:enumeration value="ASC Pricer Active Perpetual License"/>
                    <xsd:enumeration value="ASC Pricer Active Term License"/>
                    <xsd:enumeration value="Asset Performance Management"/>
                    <xsd:enumeration value="Assets"/>
                    <xsd:enumeration value="Assetserv"/>
                    <xsd:enumeration value="ATG - Billing Implementation services- Other"/>
                    <xsd:enumeration value="ATG - Billing Implementation services- Salesforce"/>
                    <xsd:enumeration value="ATG - CLM Expert Services"/>
                    <xsd:enumeration value="ATG - CLM Implementation services"/>
                    <xsd:enumeration value="ATG - CPQ ＆ Billing Implementation services- Salesforce"/>
                    <xsd:enumeration value="ATG - CPQ ＆ CLM ＆ Billing Implementation services"/>
                    <xsd:enumeration value="ATG - CPQ ＆ CLM Implementation services"/>
                    <xsd:enumeration value="ATG - CPQ Expert Services"/>
                    <xsd:enumeration value="ATG - CPQ Implementation services- Other"/>
                    <xsd:enumeration value="ATG - CPQ Implementation services- Salesforce"/>
                    <xsd:enumeration value="ATG - CPQ Post Production support"/>
                    <xsd:enumeration value="ATG - Other"/>
                    <xsd:enumeration value="ATG - Quote to Cash Advisory ＆ Transformation services"/>
                    <xsd:enumeration value="ATG Billing Expert Services"/>
                    <xsd:enumeration value="ATG Billing Implementation services- Other"/>
                    <xsd:enumeration value="ATG Billing Implementation services- Salesforce"/>
                    <xsd:enumeration value="ATG Billing Post Production Support"/>
                    <xsd:enumeration value="ATG CLM Expert Services"/>
                    <xsd:enumeration value="ATG CLM Implementation services"/>
                    <xsd:enumeration value="ATG CLM Post Production support"/>
                    <xsd:enumeration value="ATG CPQ Billing Implementation services"/>
                    <xsd:enumeration value="ATG CPQ Billing Implementation services- Salesforce"/>
                    <xsd:enumeration value="ATG CPQ CLM Billing Implementation services"/>
                    <xsd:enumeration value="ATG CPQ CLM Implementation services"/>
                    <xsd:enumeration value="ATG CPQ Expert Services"/>
                    <xsd:enumeration value="ATG CPQ Implementation services- Other"/>
                    <xsd:enumeration value="ATG CPQ Implementation services- Salesforce"/>
                    <xsd:enumeration value="Audit ＆ Compliance-as-a-Service"/>
                    <xsd:enumeration value="Augmented Analytics"/>
                    <xsd:enumeration value="Automation"/>
                    <xsd:enumeration value="Automation Advisory"/>
                    <xsd:enumeration value="Automation as a Service"/>
                    <xsd:enumeration value="Automation COE"/>
                    <xsd:enumeration value="Automation Consultancy"/>
                    <xsd:enumeration value="Automation Consulting"/>
                    <xsd:enumeration value="Automation Delivery"/>
                    <xsd:enumeration value="Automation Implementation"/>
                    <xsd:enumeration value="Automation Maturity and Technology Assessment"/>
                    <xsd:enumeration value="Automation Services"/>
                    <xsd:enumeration value="Automation Technology Deployment"/>
                    <xsd:enumeration value="Automation Value Management"/>
                    <xsd:enumeration value="AutoQ Tool"/>
                    <xsd:enumeration value="AutoQ Tool Maintenance"/>
                    <xsd:enumeration value="Availability Management - AVM"/>
                    <xsd:enumeration value="AVM"/>
                    <xsd:enumeration value="AVM Automation - Agile"/>
                    <xsd:enumeration value="AVM Automation - Waterfall"/>
                    <xsd:enumeration value="AVM Consulting"/>
                    <xsd:enumeration value="AVM Oracle"/>
                    <xsd:enumeration value="AVM-APRCloudSteps-DSTSPM"/>
                    <xsd:enumeration value="AVM-CTC Advisory"/>
                    <xsd:enumeration value="AVM-DebtMgmt-DSTSPM"/>
                    <xsd:enumeration value="AVM-EAS - IPM"/>
                    <xsd:enumeration value="AVM-EAS- SAP"/>
                    <xsd:enumeration value="AVM-Vertical Product (PPS)"/>
                    <xsd:enumeration value="AWS - EAS"/>
                    <xsd:enumeration value="AWS - Industry Platforms"/>
                    <xsd:enumeration value="AWS - Security"/>
                    <xsd:enumeration value="AWS - Tech Services - AVM"/>
                    <xsd:enumeration value="AWS - Tech Services - CIS"/>
                    <xsd:enumeration value="AWS Advisory Services"/>
                    <xsd:enumeration value="AWS Infrastructure Advisory Services"/>
                    <xsd:enumeration value="AWS Managed Services"/>
                    <xsd:enumeration value="Azure Advisory Services"/>
                    <xsd:enumeration value="Azure Infrastructure Advisory Services"/>
                    <xsd:enumeration value="Azure Managed Services"/>
                    <xsd:enumeration value="B＆L - Compliance_Compliance As A Service"/>
                    <xsd:enumeration value="B＆L - Mortgage Document Data Extraction_Document Services"/>
                    <xsd:enumeration value="B＆L - Mortgage Origination_Closing and Post Closing"/>
                    <xsd:enumeration value="B＆L - Mortgage Origination_End-to-End Operations"/>
                    <xsd:enumeration value="B＆L - Mortgage Origination_Setup and Processing"/>
                    <xsd:enumeration value="B＆L - Mortgage Origination_Underwriting"/>
                    <xsd:enumeration value="B＆L - Other"/>
                    <xsd:enumeration value="B＆L - Retail Banking Operations_Branch Services"/>
                    <xsd:enumeration value="B＆L - Retail Banking Operations_Cards and Payments"/>
                    <xsd:enumeration value="B＆L - Retail Banking Operations_Client Operations"/>
                    <xsd:enumeration value="B＆L - Retail Banking Operations_Client Services"/>
                    <xsd:enumeration value="B＆L - Retail Banking Operations_Commercial Lending Origination"/>
                    <xsd:enumeration value="B＆L - Retail Banking Operations_Commercial Lending Servicing"/>
                    <xsd:enumeration value="B＆L - Retail Banking Operations_Consumer Loans"/>
                    <xsd:enumeration value="B＆L - Retail Banking Operations_Deposit Operations"/>
                    <xsd:enumeration value="B＆L - Retail Banking Operations_End-to-End Operations"/>
                    <xsd:enumeration value="B＆L - Retail Banking Operations_Fraud and AML Detection"/>
                    <xsd:enumeration value="B＆L - Retail Banking Operations_Lock Box Remittance Processing"/>
                    <xsd:enumeration value="B＆L - Retail Banking Operations_Merchant Certification"/>
                    <xsd:enumeration value="B＆L - Retail Banking Operations_Payments and Treasury"/>
                    <xsd:enumeration value="Backup and Recovery-as-a-Service"/>
                    <xsd:enumeration value="Batch Job Configuring ＆ Scheduling"/>
                    <xsd:enumeration value="Batch Monitoring"/>
                    <xsd:enumeration value="Batch Monitoring Services"/>
                    <xsd:enumeration value="Batch Operations"/>
                    <xsd:enumeration value="Batch Optimization"/>
                    <xsd:enumeration value="Batch Scheduling and Execution"/>
                    <xsd:enumeration value="Batch Scheduling or Execution"/>
                    <xsd:enumeration value="Batch Scheduling or Execution Services"/>
                    <xsd:enumeration value="BCP/DR consulting"/>
                    <xsd:enumeration value="Benchmarking ＆ Migration testing – Functional Validation"/>
                    <xsd:enumeration value="Benefit Informatics Term License"/>
                    <xsd:enumeration value="BFS"/>
                    <xsd:enumeration value="BFS - Cloud Computing"/>
                    <xsd:enumeration value="BFS - Data Architecture"/>
                    <xsd:enumeration value="BFS - Enterprise Architecture"/>
                    <xsd:enumeration value="BFS - Mobile Computing"/>
                    <xsd:enumeration value="BFS - Others"/>
                    <xsd:enumeration value="BFS - SOA"/>
                    <xsd:enumeration value="BFS - SYSTAR"/>
                    <xsd:enumeration value="BFS - UX Transformation"/>
                    <xsd:enumeration value="BFS Analytics"/>
                    <xsd:enumeration value="BFS-Calypso CoE"/>
                    <xsd:enumeration value="BFS-Eagle CoE"/>
                    <xsd:enumeration value="BFS-Fidessa CoE"/>
                    <xsd:enumeration value="BFS-SCB Temenos T24 CoE"/>
                    <xsd:enumeration value="BFS-Vision + ＆ TSYS CoE"/>
                    <xsd:enumeration value="BI and Analytics Strategy and Roadmaps"/>
                    <xsd:enumeration value="BI -SQUAD"/>
                    <xsd:enumeration value="BI Testing"/>
                    <xsd:enumeration value="BI/Analytics COE Organization Design and setup"/>
                    <xsd:enumeration value="Big Data"/>
                    <xsd:enumeration value="Big Data Services"/>
                    <xsd:enumeration value="Big Data Testing"/>
                    <xsd:enumeration value="Big Decisions"/>
                    <xsd:enumeration value="BigData Testing"/>
                    <xsd:enumeration value="BigDecisions"/>
                    <xsd:enumeration value="BigDecisions - Professional Services"/>
                    <xsd:enumeration value="BigDecisions - SaaS"/>
                    <xsd:enumeration value="BigFrame - SaaS"/>
                    <xsd:enumeration value="BigFrame Enterprise Migrator - Product"/>
                    <xsd:enumeration value="BigFrame Enterprise Migrator - Professional Services"/>
                    <xsd:enumeration value="Billing"/>
                    <xsd:enumeration value="BISQUAD"/>
                    <xsd:enumeration value="Blaze Advisor Development License Term License"/>
                    <xsd:enumeration value="Blockchain Application Development-Integration"/>
                    <xsd:enumeration value="Blockchain Application Development-Pilots"/>
                    <xsd:enumeration value="Blockchain Application Development-POCs"/>
                    <xsd:enumeration value="Blockchain based 3D printing"/>
                    <xsd:enumeration value="Blockchain Business Consulting-Advisory"/>
                    <xsd:enumeration value="Blockchain Business Consulting-Strategy"/>
                    <xsd:enumeration value="Blockchain Business Consulting-Use Case Development"/>
                    <xsd:enumeration value="Blockchain Operations"/>
                    <xsd:enumeration value="Blockchain Partner Product Development"/>
                    <xsd:enumeration value="Blockchain Technical Consulting-Smart Contract Assessment"/>
                    <xsd:enumeration value="Bolder Consulting-Revenue Cycle Solutions"/>
                    <xsd:enumeration value="BOT Maintenance"/>
                    <xsd:enumeration value="BOT Maintenance ＆ Support"/>
                    <xsd:enumeration value="BOT Monitoring"/>
                    <xsd:enumeration value="BOT Resumes"/>
                    <xsd:enumeration value="Bpass"/>
                    <xsd:enumeration value="Brand Content Management (Platform Implementation ＆ Management)"/>
                    <xsd:enumeration value="Brand Eye"/>
                    <xsd:enumeration value="Brand Trust ＆ Safety"/>
                    <xsd:enumeration value="Breach Readiness Assessment"/>
                    <xsd:enumeration value="Broker Service Maintenance"/>
                    <xsd:enumeration value="Broker Service Term License"/>
                    <xsd:enumeration value="BT - Business Architecture"/>
                    <xsd:enumeration value="BT-ProcessScoping/Modeling/Des"/>
                    <xsd:enumeration value="Budgeting, Planning and Forecasting"/>
                    <xsd:enumeration value="Business / Systems Analysis"/>
                    <xsd:enumeration value="Business / Technical Analysis"/>
                    <xsd:enumeration value="Business Analyst Staffing"/>
                    <xsd:enumeration value="Business Assurance"/>
                    <xsd:enumeration value="Business Center"/>
                    <xsd:enumeration value="Business Consulting"/>
                    <xsd:enumeration value="Business Development (Commercial)"/>
                    <xsd:enumeration value="Business Impact Assessment"/>
                    <xsd:enumeration value="Business Intelligence"/>
                    <xsd:enumeration value="Business Intelligence / Reporting Serivces"/>
                    <xsd:enumeration value="Business Level Agreement"/>
                    <xsd:enumeration value="Business Model Transformation"/>
                    <xsd:enumeration value="Business Process Analytics"/>
                    <xsd:enumeration value="Business Process Assurance"/>
                    <xsd:enumeration value="Business Process Integration"/>
                    <xsd:enumeration value="Business process testing"/>
                    <xsd:enumeration value="Business Process Transformation"/>
                    <xsd:enumeration value="Business Process Transformation - IPM - IBM API Management Services (Datapower, API Connect)"/>
                    <xsd:enumeration value="Business Process Transformation - SAP Blockchain"/>
                    <xsd:enumeration value="Business Process Transformation-IPM - API Management Advisory"/>
                    <xsd:enumeration value="Business Process Transformation-IPM - Appian Digital Process Management Services"/>
                    <xsd:enumeration value="Business Process Transformation-IPM - Aris, IBM Blueworks Process Modelling"/>
                    <xsd:enumeration value="Business Process Transformation-IPM - BPM COE Advisory"/>
                    <xsd:enumeration value="Business Process Transformation-IPM - BPM, Process Consulting and Advisory service"/>
                    <xsd:enumeration value="Business Process Transformation-IPM - IBM BPM Services"/>
                    <xsd:enumeration value="Business Process Transformation-IPM - Intelligence ＆ Insights"/>
                    <xsd:enumeration value="Business Process Transformation-IPM - IOT Integrations"/>
                    <xsd:enumeration value="Business Process Transformation-IPM - Pega Digital Process Management Services"/>
                    <xsd:enumeration value="Business Process Transformation-IPM - Process Discovery ＆ Analysis"/>
                    <xsd:enumeration value="Business Process Transformation-Oracle Consulting"/>
                    <xsd:enumeration value="Business Process Transformation-OSP - Process Transformation and Optimization"/>
                    <xsd:enumeration value="Business Readiness Assessment"/>
                    <xsd:enumeration value="Business Readiness Services"/>
                    <xsd:enumeration value="Business Requirements Gathering"/>
                    <xsd:enumeration value="Business Research ＆ Report Writing"/>
                    <xsd:enumeration value="Business Solution Delivery"/>
                    <xsd:enumeration value="Business Value Management"/>
                    <xsd:enumeration value="Business Value Management Services"/>
                    <xsd:enumeration value="Cadient - Content"/>
                    <xsd:enumeration value="Campaign Management"/>
                    <xsd:enumeration value="CAP Upgrade and Enhancement"/>
                    <xsd:enumeration value="Capacity Management - AVM"/>
                    <xsd:enumeration value="Capital Projects Management"/>
                    <xsd:enumeration value="CapitalMarkets - Asset Management_Asset Servicing"/>
                    <xsd:enumeration value="CapitalMarkets - Asset Management_Data / Document Management"/>
                    <xsd:enumeration value="CapitalMarkets - Asset Management_End-to-End Operations"/>
                    <xsd:enumeration value="CapitalMarkets - Asset Management_Financial Reporting"/>
                    <xsd:enumeration value="CapitalMarkets - Asset Management_Fund Accounting"/>
                    <xsd:enumeration value="CapitalMarkets - Asset Management_Fund Administration"/>
                    <xsd:enumeration value="CapitalMarkets - Asset Management_Fund Performance ＆ Risk Analysis"/>
                    <xsd:enumeration value="CapitalMarkets - Asset Management_Trade Processing"/>
                    <xsd:enumeration value="CapitalMarkets - Compliance_Compliance As A Service"/>
                    <xsd:enumeration value="CapitalMarkets - Investment Banking Solutions_Asset Servicing"/>
                    <xsd:enumeration value="CapitalMarkets - Investment Banking Solutions_Clearing and Settlement"/>
                    <xsd:enumeration value="CapitalMarkets - Investment Banking Solutions_Client Onboarding"/>
                    <xsd:enumeration value="CapitalMarkets - Investment Banking Solutions_End-to-End Operations"/>
                    <xsd:enumeration value="CapitalMarkets - Investment Banking Solutions_Exchange Trade Derivatives"/>
                    <xsd:enumeration value="CapitalMarkets - Investment Banking Solutions_FX Operations"/>
                    <xsd:enumeration value="CapitalMarkets - Investment Banking Solutions_Global Collateral and Margin Management"/>
                    <xsd:enumeration value="CapitalMarkets - Investment Banking Solutions_KYC"/>
                    <xsd:enumeration value="CapitalMarkets - Investment Banking Solutions_Legal Document Services"/>
                    <xsd:enumeration value="CapitalMarkets - Investment Banking Solutions_OTC Derivatives"/>
                    <xsd:enumeration value="CapitalMarkets - Investment Banking Solutions_Prime Client Services"/>
                    <xsd:enumeration value="CapitalMarkets - Investment Banking Solutions_Product Control"/>
                    <xsd:enumeration value="CapitalMarkets - Investment Banking Solutions_Reconciliations"/>
                    <xsd:enumeration value="CapitalMarkets - Investment Research_End-to-End Operations"/>
                    <xsd:enumeration value="CapitalMarkets - Investment Research_Equity Research"/>
                    <xsd:enumeration value="CapitalMarkets - Investment Research_Macro Economics Research"/>
                    <xsd:enumeration value="CapitalMarkets - Investment Research_Research Operations"/>
                    <xsd:enumeration value="CapitalMarkets - Other"/>
                    <xsd:enumeration value="CapitalMarkets - Post Trade Solutions_Brokerage"/>
                    <xsd:enumeration value="CapitalMarkets - Post Trade Solutions_Network Management"/>
                    <xsd:enumeration value="CapitalMarkets - Post Trade Solutions_Post Trade Solutions"/>
                    <xsd:enumeration value="CapitalMarkets - Wealth Management Solutions_Asset Servicing"/>
                    <xsd:enumeration value="CapitalMarkets - Wealth Management Solutions_Banking Operations"/>
                    <xsd:enumeration value="CapitalMarkets - Wealth Management Solutions_Client Services"/>
                    <xsd:enumeration value="CapitalMarkets - Wealth Management Solutions_End-to-End Operations"/>
                    <xsd:enumeration value="CapitalMarkets - Wealth Management Solutions_Product Services (Retirement, Trust, mutual funds, Insurance, Alternative investments)"/>
                    <xsd:enumeration value="CapitalMarkets - Wealth Management Solutions_Trade processing"/>
                    <xsd:enumeration value="CareAdvance Collaborate Utilization Management Perpetual License"/>
                    <xsd:enumeration value="CareAdvance Collaborate Utilization Management Term License"/>
                    <xsd:enumeration value="CareAdvance Consulting Enhancement"/>
                    <xsd:enumeration value="CareAdvance Enterprise 24x7 Emergency Support"/>
                    <xsd:enumeration value="CareAdvance Extended Maintenance"/>
                    <xsd:enumeration value="CareAdvance Hosting Implementation"/>
                    <xsd:enumeration value="CareAdvance Hosting Upgrade"/>
                    <xsd:enumeration value="CareAdvance Implementation"/>
                    <xsd:enumeration value="CareAdvance Migration"/>
                    <xsd:enumeration value="CareAdvance Portals"/>
                    <xsd:enumeration value="CareAdvance Provider Maintenance"/>
                    <xsd:enumeration value="CareAdvance Provider Term License"/>
                    <xsd:enumeration value="CareAdvance Services"/>
                    <xsd:enumeration value="CareAdvance Standard Content Package Term License"/>
                    <xsd:enumeration value="CareAdvance System Integration"/>
                    <xsd:enumeration value="CareAdvance T3 Funded Enhancement Perpetual License"/>
                    <xsd:enumeration value="CareAdvance T3 Funded Enhancement Term License"/>
                    <xsd:enumeration value="CareAdvance Upgrade"/>
                    <xsd:enumeration value="CARESERV"/>
                    <xsd:enumeration value="CareWebQl Term License"/>
                    <xsd:enumeration value="CasKade"/>
                    <xsd:enumeration value="Catalyst - Professional Services"/>
                    <xsd:enumeration value="Catalyst - SaaS"/>
                    <xsd:enumeration value="Catalyst-BPO"/>
                    <xsd:enumeration value="CBC"/>
                    <xsd:enumeration value="CBC - ITSM"/>
                    <xsd:enumeration value="CBC - PPM"/>
                    <xsd:enumeration value="CBC - VERT"/>
                    <xsd:enumeration value="CBC CIS"/>
                    <xsd:enumeration value="CBC Domain"/>
                    <xsd:enumeration value="CBC Mobility"/>
                    <xsd:enumeration value="CBC PQC"/>
                    <xsd:enumeration value="CBC Strategic Services"/>
                    <xsd:enumeration value="CBPA - Product"/>
                    <xsd:enumeration value="CBPA - Professional Services"/>
                    <xsd:enumeration value="CCPA (California Consumer Privacy Act)"/>
                    <xsd:enumeration value="CDE - Assets"/>
                    <xsd:enumeration value="CES Maintenance"/>
                    <xsd:enumeration value="CES Term License"/>
                    <xsd:enumeration value="Change Management"/>
                    <xsd:enumeration value="Change Management and Learning"/>
                    <xsd:enumeration value="CHC Claims Integrity Interface Code Management"/>
                    <xsd:enumeration value="CI (Cognizant Interactive)"/>
                    <xsd:enumeration value="CIGNA Other"/>
                    <xsd:enumeration value="Cigna Payer Solutions National Dental PPO Network"/>
                    <xsd:enumeration value="Cigna Payer Solutions National Medical PPO Network"/>
                    <xsd:enumeration value="CIMET Analytics"/>
                    <xsd:enumeration value="CIO Advisory"/>
                    <xsd:enumeration value="CIQD - Product"/>
                    <xsd:enumeration value="CIQD - Professional Services"/>
                    <xsd:enumeration value="CIS BPS - Service Desk"/>
                    <xsd:enumeration value="CIS BPS Transformation Services"/>
                    <xsd:enumeration value="CIS Cloud Others Managed Services"/>
                    <xsd:enumeration value="CIS ITO- End to End"/>
                    <xsd:enumeration value="CIS PACE"/>
                    <xsd:enumeration value="CIS PS EC"/>
                    <xsd:enumeration value="CIS PS EUC"/>
                    <xsd:enumeration value="CIS PS Infra Architecture"/>
                    <xsd:enumeration value="CIS PS ITMC"/>
                    <xsd:enumeration value="CIS PS NET"/>
                    <xsd:enumeration value="ClaimCheck Term License"/>
                    <xsd:enumeration value="CLaimLogic Recurring Services"/>
                    <xsd:enumeration value="Claims"/>
                    <xsd:enumeration value="Claims / Cash and Payment"/>
                    <xsd:enumeration value="Claims Analytics"/>
                    <xsd:enumeration value="Claims Data Manager"/>
                    <xsd:enumeration value="Claims Data Manager Maintenance"/>
                    <xsd:enumeration value="Claims Data Manager Perpetual License"/>
                    <xsd:enumeration value="Claims Data Manager Term License"/>
                    <xsd:enumeration value="Claims Exchange"/>
                    <xsd:enumeration value="Claims Management"/>
                    <xsd:enumeration value="Claims Management_Claims Management"/>
                    <xsd:enumeration value="Claims Management_End-to-End Operations"/>
                    <xsd:enumeration value="ClaimsExchange Implementation"/>
                    <xsd:enumeration value="ClaimsExchange Services"/>
                    <xsd:enumeration value="ClaimsExchange Training"/>
                    <xsd:enumeration value="ClaimsExchange Upgrade"/>
                    <xsd:enumeration value="ClaimSphere HEDIS Implementation"/>
                    <xsd:enumeration value="ClaimSphere HEDIS Maintenance"/>
                    <xsd:enumeration value="ClaimSphere QaaS Perpetual License"/>
                    <xsd:enumeration value="ClaimSphere QaaS Term License"/>
                    <xsd:enumeration value="ClaimSphere QIPA- Qualitative Improvement Predictive Analytics-Cognizant Consulting Vertical Services"/>
                    <xsd:enumeration value="Claimsphere/StarSERV Implementation"/>
                    <xsd:enumeration value="Claimsphere/StarSERV Services"/>
                    <xsd:enumeration value="ClaimsXten Term License"/>
                    <xsd:enumeration value="Clinical and Wellness Services_Clinical and Wellness Services"/>
                    <xsd:enumeration value="Clinical and Wellness Services_End-to-End Operations"/>
                    <xsd:enumeration value="Clinical and Wellness Services_PBM - Appeals and Grievance"/>
                    <xsd:enumeration value="Clinical and Wellness Services_PBM - Benefits"/>
                    <xsd:enumeration value="Clinical and Wellness Services_PBM - Customer Services"/>
                    <xsd:enumeration value="Clinical and Wellness Services_PBM - Data Management"/>
                    <xsd:enumeration value="Clinical and Wellness Services_Pharmacy Benefits Management (PBM)"/>
                    <xsd:enumeration value="Clinical CareAdvance (CM/DM)"/>
                    <xsd:enumeration value="Clinical CareAdvance (CM/DM/UM)"/>
                    <xsd:enumeration value="Clinical CareAdvance (CM/DM/UM, Collaborate UM)"/>
                    <xsd:enumeration value="Clinical CareAdvance (UM Only)"/>
                    <xsd:enumeration value="Clinical CareAdvance Implementation"/>
                    <xsd:enumeration value="Clinical CareAdvance Maintenance"/>
                    <xsd:enumeration value="Clinical CareAdvance Perpetual License"/>
                    <xsd:enumeration value="Clinical CareAdvance Term License"/>
                    <xsd:enumeration value="Clinical CareAdvance Upgrade"/>
                    <xsd:enumeration value="Clinical Data Services_Bio-Statistics ＆ Statistical Programming"/>
                    <xsd:enumeration value="Clinical Data Services_End to End Clinical Data Management"/>
                    <xsd:enumeration value="Clinical Data Services_Scientific Writing"/>
                    <xsd:enumeration value="Clinical Site ＆ Investigator Engagement-Cognizant Consulting Vertical Services"/>
                    <xsd:enumeration value="Clinical Site ＆ Investigator Engagement-Vertical Services"/>
                    <xsd:enumeration value="ClinicaLogic"/>
                    <xsd:enumeration value="ClinicaLogic Maintenance"/>
                    <xsd:enumeration value="CLOUD"/>
                    <xsd:enumeration value="Cloud - Hybrid"/>
                    <xsd:enumeration value="Cloud (Strategy, Planning, Implementation)"/>
                    <xsd:enumeration value="Cloud Advisory Services"/>
                    <xsd:enumeration value="Cloud Advisory Services - Other Cloud"/>
                    <xsd:enumeration value="Cloud Application Migration and Modernization"/>
                    <xsd:enumeration value="Cloud Architecture Advisory - Cloud Architecture Foundation ＆ COE"/>
                    <xsd:enumeration value="Cloud Archival and Legacy Decommissioning"/>
                    <xsd:enumeration value="Cloud Consulting"/>
                    <xsd:enumeration value="Cloud Data Warehousing"/>
                    <xsd:enumeration value="Cloud Economics for AWS"/>
                    <xsd:enumeration value="Cloud Foundry"/>
                    <xsd:enumeration value="Cloud Governance ＆ Operating Model"/>
                    <xsd:enumeration value="Cloud Infrastructure Governance ＆ Operating model"/>
                    <xsd:enumeration value="Cloud Integrated Digital Identity"/>
                    <xsd:enumeration value="Cloud Managed Services - Other Cloud"/>
                    <xsd:enumeration value="Cloud Metering"/>
                    <xsd:enumeration value="Cloud migration"/>
                    <xsd:enumeration value="Cloud Migration - Hybrid"/>
                    <xsd:enumeration value="Cloud Migration Strategy"/>
                    <xsd:enumeration value="Cloud Monitoring and Incident Response"/>
                    <xsd:enumeration value="Cloud Native Application testing (Micro services, containerized deployments)"/>
                    <xsd:enumeration value="Cloud Native Development"/>
                    <xsd:enumeration value="Cloud Operations - Access Management"/>
                    <xsd:enumeration value="Cloud Operations - App Container Service"/>
                    <xsd:enumeration value="Cloud Operations - App Re-Factor"/>
                    <xsd:enumeration value="Cloud Operations - App Regulatory Compliance"/>
                    <xsd:enumeration value="Cloud Operations - App Spend Optimization"/>
                    <xsd:enumeration value="Cloud Operations - Application License Management"/>
                    <xsd:enumeration value="Cloud Operations - Application Performance"/>
                    <xsd:enumeration value="Cloud Operations - Application Release Engineering"/>
                    <xsd:enumeration value="Cloud Operations - Application Upgrade Service"/>
                    <xsd:enumeration value="Cloud Operations - Change Management"/>
                    <xsd:enumeration value="Cloud Operations - Cloud Maturity Assessment"/>
                    <xsd:enumeration value="Cloud Operations - CMDB Maintenance"/>
                    <xsd:enumeration value="Cloud Operations - Incident Management"/>
                    <xsd:enumeration value="Cloud Operations - Log Management"/>
                    <xsd:enumeration value="Cloud Operations - Release and Deployment"/>
                    <xsd:enumeration value="Cloud Operations - Service Request Management"/>
                    <xsd:enumeration value="Cloud Ops ＆ Cloud Service Management"/>
                    <xsd:enumeration value="Cloud Performance Optimization"/>
                    <xsd:enumeration value="Cloud Portfolio Optimization"/>
                    <xsd:enumeration value="Cloud Quality Assurance Service"/>
                    <xsd:enumeration value="Cloud Rise-Hybrid"/>
                    <xsd:enumeration value="Cloud Risk and Compliance Assessment"/>
                    <xsd:enumeration value="Cloud Security"/>
                    <xsd:enumeration value="Cloud Security - Application Security Solution"/>
                    <xsd:enumeration value="Cloud Security - DevSecOps Solution"/>
                    <xsd:enumeration value="Cloud Security - Enterprise Cloud Migration Advisory"/>
                    <xsd:enumeration value="Cloud Security Audit ＆ Governance Advisory"/>
                    <xsd:enumeration value="Cloud Security Readiness Assessment"/>
                    <xsd:enumeration value="Cloud Security Technology Management"/>
                    <xsd:enumeration value="Cloud Security-DSTSPM"/>
                    <xsd:enumeration value="Cloud Server validation"/>
                    <xsd:enumeration value="Cloud Spend Management"/>
                    <xsd:enumeration value="Cloud Strategy, Enablement ＆ Business Case"/>
                    <xsd:enumeration value="Cloud Suitability Assessment"/>
                    <xsd:enumeration value="Cloud Vulnerability Management"/>
                    <xsd:enumeration value="Cloud/Legacy/Database Migration or DB Consolidation"/>
                    <xsd:enumeration value="Cloud360"/>
                    <xsd:enumeration value="CMS Medicare Export and Reconciliation"/>
                    <xsd:enumeration value="CMT - Digital"/>
                    <xsd:enumeration value="CMT-Digital"/>
                    <xsd:enumeration value="Code quality governance"/>
                    <xsd:enumeration value="Coding"/>
                    <xsd:enumeration value="Cognitive Platform Solutions"/>
                    <xsd:enumeration value="Cognizant Business Consulting (Strategy, Planning, Implementation)"/>
                    <xsd:enumeration value="Cognizant Consulting Vertical Services"/>
                    <xsd:enumeration value="Cognizant Digital Trading - Other"/>
                    <xsd:enumeration value="Cognizant EnergyOne - Other"/>
                    <xsd:enumeration value="Cognizant Engage: Delivery Integration - Service Integration"/>
                    <xsd:enumeration value="Cognizant Engage: Delivery Integration - Service Management"/>
                    <xsd:enumeration value="Cognizant Enterprise Services"/>
                    <xsd:enumeration value="Cognizant GridOne - Other"/>
                    <xsd:enumeration value="Cognizant Lab Insights - Professional Services"/>
                    <xsd:enumeration value="Cognizant Lab Insights - SaaS"/>
                    <xsd:enumeration value="Cognizant LifeAdmin Core - Platform"/>
                    <xsd:enumeration value="Cognizant Open Claims Audit - Professional Services"/>
                    <xsd:enumeration value="Cognizant Open Claims Audit - SaaS"/>
                    <xsd:enumeration value="Cognizant Optima Intake - Professional Services"/>
                    <xsd:enumeration value="Cognizant Optima Intake - SaaS"/>
                    <xsd:enumeration value="Cognizant Optima Medwise - BPaaS"/>
                    <xsd:enumeration value="Cognizant Optima Medwise - BPO"/>
                    <xsd:enumeration value="Cognizant Property Insights- SaaS"/>
                    <xsd:enumeration value="Cognizant Protocol Creator - Professional Services"/>
                    <xsd:enumeration value="Cognizant Protocol Creator - SaaS"/>
                    <xsd:enumeration value="Cognizant Risk Profile Gateway - Professional Services"/>
                    <xsd:enumeration value="Cognizant Risk Profile Gateway - SaaS"/>
                    <xsd:enumeration value="Colibrium Hosting Revenue Share"/>
                    <xsd:enumeration value="Collaboration - Other"/>
                    <xsd:enumeration value="Collaboration and others"/>
                    <xsd:enumeration value="Collaboration-other"/>
                    <xsd:enumeration value="COM - Controls and Operations"/>
                    <xsd:enumeration value="COM - Entrp Asset Mgmt (EAM)"/>
                    <xsd:enumeration value="COM - Entrprse Mfg Intel (EMI)"/>
                    <xsd:enumeration value="COM - Industr Mob Solns (IMS)"/>
                    <xsd:enumeration value="COM - Mfg Execution Sys (MES)"/>
                    <xsd:enumeration value="COM - Process Automation (PAS)"/>
                    <xsd:enumeration value="COM - Quality＆Comp Mgmt (QCM)"/>
                    <xsd:enumeration value="Commerce"/>
                    <xsd:enumeration value="Commercial Data ＆ Ops Services-Cognizant Consulting Vertical Services"/>
                    <xsd:enumeration value="Commercial Data ＆ Ops Services-Vertical Services"/>
                    <xsd:enumeration value="Commercial Operations - Application Development"/>
                    <xsd:enumeration value="Comms-DWBI"/>
                    <xsd:enumeration value="Comms-Testing"/>
                    <xsd:enumeration value="Communications"/>
                    <xsd:enumeration value="Competency-Based Credentializing-Cognizant Consulting Vertical Services"/>
                    <xsd:enumeration value="Competency-Based Credentializing-Vertical Services"/>
                    <xsd:enumeration value="Complaint Analysis and data Entry"/>
                    <xsd:enumeration value="Complaint capture"/>
                    <xsd:enumeration value="Complaint Closure ＆ Analytics, Trending"/>
                    <xsd:enumeration value="Compliance (BFS ＆ I)"/>
                    <xsd:enumeration value="Compliance (HC ＆ LS)"/>
                    <xsd:enumeration value="Compliance Assessment"/>
                    <xsd:enumeration value="Compliance Reporting (IFRS, OFSA, Basel III)"/>
                    <xsd:enumeration value="Configurable Enterprise"/>
                    <xsd:enumeration value="Configuration and Build Management"/>
                    <xsd:enumeration value="Configuration Data Analyzer (CDA) Maintenance"/>
                    <xsd:enumeration value="Configuration Data Analyzer (CDA) Perpetual License"/>
                    <xsd:enumeration value="Configuration Data Analyzer (CDA) Term License"/>
                    <xsd:enumeration value="Configuration Maintenance Tool for QNXT Maintenance"/>
                    <xsd:enumeration value="Configuration Maintenance Tool for QNXT Perpetual License"/>
                    <xsd:enumeration value="Configuration Maintenance Tool for QNXT Term License"/>
                    <xsd:enumeration value="Configuration Management"/>
                    <xsd:enumeration value="Configuration Migration Utility for Facets Maintenance"/>
                    <xsd:enumeration value="Configuration Migration Utility for Facets Perpetual License"/>
                    <xsd:enumeration value="Configuration Migration Utility for Facets Term License"/>
                    <xsd:enumeration value="Configuration Migration Utility for QNXT Maintenance"/>
                    <xsd:enumeration value="Configuration Migration Utility for QNXT Perpetual License"/>
                    <xsd:enumeration value="Connected Vehicle Platform development ＆ support"/>
                    <xsd:enumeration value="Constituent Web Solutions 24x7 Emergency Support"/>
                    <xsd:enumeration value="Constituent Web Solutions Consulting Enhancement"/>
                    <xsd:enumeration value="Constituent Web Solutions Extended Maintenance"/>
                    <xsd:enumeration value="Consulting"/>
                    <xsd:enumeration value="Consulting ＆ Advisory Services"/>
                    <xsd:enumeration value="Consumer Directed Healthcare Module (Facets)"/>
                    <xsd:enumeration value="Consumer Directed Healthcare Module (Facets) Maintenance"/>
                    <xsd:enumeration value="Consumer Directed Healthcare Module Adapter (Facets) Perpetual License"/>
                    <xsd:enumeration value="Consumer Directed Healthcare Module Adapter (Facets) Term License"/>
                    <xsd:enumeration value="Consumer Identity-as-a-Service"/>
                    <xsd:enumeration value="Consumer IoT Solution Development"/>
                    <xsd:enumeration value="Contact Centre Analytics"/>
                    <xsd:enumeration value="Contain Maintain Invest Assessment"/>
                    <xsd:enumeration value="Container Enablement Services"/>
                    <xsd:enumeration value="Container-as-a-Service"/>
                    <xsd:enumeration value="Containers Managed Services"/>
                    <xsd:enumeration value="Content - Web"/>
                    <xsd:enumeration value="Content Management"/>
                    <xsd:enumeration value="Content Operations Transformation-Cognizant Consulting Vertical Services"/>
                    <xsd:enumeration value="Content Operations Transformation-Vertical Services"/>
                    <xsd:enumeration value="Content Publishing"/>
                    <xsd:enumeration value="Continual Service Improvement"/>
                    <xsd:enumeration value="Continuity Management"/>
                    <xsd:enumeration value="Continuous build and release"/>
                    <xsd:enumeration value="Conversational AI"/>
                    <xsd:enumeration value="Core"/>
                    <xsd:enumeration value="CPM"/>
                    <xsd:enumeration value="Creative Cloud - Design System Creation"/>
                    <xsd:enumeration value="Creative Services"/>
                    <xsd:enumeration value="CRM - CEM Strategy"/>
                    <xsd:enumeration value="CRM - Chordiant"/>
                    <xsd:enumeration value="CRM - Commerce"/>
                    <xsd:enumeration value="CRM - Contact Center - Amazon"/>
                    <xsd:enumeration value="CRM - CRM Testing"/>
                    <xsd:enumeration value="CRM - MS Dynamics - GP"/>
                    <xsd:enumeration value="CRM - Omni-Channel"/>
                    <xsd:enumeration value="CRM - Oracle CRM Cloud - Marketing"/>
                    <xsd:enumeration value="CRM - Oracle CRM Cloud - Service"/>
                    <xsd:enumeration value="CRM - Others"/>
                    <xsd:enumeration value="CRM - RightNow/Inquira"/>
                    <xsd:enumeration value="CRM - SAP"/>
                    <xsd:enumeration value="CRM - SFDC"/>
                    <xsd:enumeration value="CRM - SFDC - TriZetto"/>
                    <xsd:enumeration value="CRM - Vendor Selection"/>
                    <xsd:enumeration value="CRM Consulting - CTC Advisory"/>
                    <xsd:enumeration value="CRM Consulting - Customer Experience Strategy"/>
                    <xsd:enumeration value="CRM Consulting - Digital - Customer"/>
                    <xsd:enumeration value="CRM Consulting - Digital - Enterprise"/>
                    <xsd:enumeration value="CRM Consulting - Digital - Media Solutions"/>
                    <xsd:enumeration value="CRM Consulting - Journey Mapping"/>
                    <xsd:enumeration value="CRM Consulting - Omni-Channel"/>
                    <xsd:enumeration value="CRM Consulting - Road Map"/>
                    <xsd:enumeration value="CRM Consulting - Sales Optimization"/>
                    <xsd:enumeration value="CRM Consulting - Vendor Selection"/>
                    <xsd:enumeration value="CRM Testing"/>
                    <xsd:enumeration value="Crowd Sourced Moderation"/>
                    <xsd:enumeration value="CTC Advisory"/>
                    <xsd:enumeration value="CTS Provider Services"/>
                    <xsd:enumeration value="CTS-LS-Zen-Consultancy"/>
                    <xsd:enumeration value="CTS-LS-Zen-LS Lifescience"/>
                    <xsd:enumeration value="CTS-LS-Zen-Professional"/>
                    <xsd:enumeration value="CTS-LS-Zen-Serialization"/>
                    <xsd:enumeration value="CTS-LS-Zen-System Integ"/>
                    <xsd:enumeration value="Custom Code Management"/>
                    <xsd:enumeration value="Customer ＆ Channel Analytics"/>
                    <xsd:enumeration value="Customer Analytics"/>
                    <xsd:enumeration value="Customer Datalake"/>
                    <xsd:enumeration value="Customer Datawarehouse"/>
                    <xsd:enumeration value="Customer Interaction Management_Store Support"/>
                    <xsd:enumeration value="Customer Journey Analytics"/>
                    <xsd:enumeration value="Customer Mobile Experience Development"/>
                    <xsd:enumeration value="Customization and Enhancement"/>
                    <xsd:enumeration value="CWS Hosting Upgrade"/>
                    <xsd:enumeration value="CWS Member PTS Term License"/>
                    <xsd:enumeration value="CWS T3 Funded Enhancement Term License"/>
                    <xsd:enumeration value="CX Advisory Consulting"/>
                    <xsd:enumeration value="Cyber Maturity Benchmark"/>
                    <xsd:enumeration value="Cyber Maturity Design and Implementation"/>
                    <xsd:enumeration value="Cyber Security"/>
                    <xsd:enumeration value="Dashboarding ＆ Scorecarding"/>
                    <xsd:enumeration value="Data ＆ Information Management"/>
                    <xsd:enumeration value="Data Acquisition Strategy"/>
                    <xsd:enumeration value="Data Analyst Staffing"/>
                    <xsd:enumeration value="Data and Information Governance and Stewardship"/>
                    <xsd:enumeration value="Data Architecture"/>
                    <xsd:enumeration value="Data Archival and Decommissioning"/>
                    <xsd:enumeration value="Data Curation (Creating the Learning set) Services"/>
                    <xsd:enumeration value="Data Ingestion ＆ Integration"/>
                    <xsd:enumeration value="Data Integration"/>
                    <xsd:enumeration value="Data Integration ＆ Governance"/>
                    <xsd:enumeration value="Data lake Build/EDW Modernization"/>
                    <xsd:enumeration value="Data Loss Prevention"/>
                    <xsd:enumeration value="Data Marketplace/Data as a Service"/>
                    <xsd:enumeration value="Data Migration"/>
                    <xsd:enumeration value="Data Modeler Staffing"/>
                    <xsd:enumeration value="Data Modeling"/>
                    <xsd:enumeration value="Data Modeling ＆ Architecture"/>
                    <xsd:enumeration value="Data On Demand"/>
                    <xsd:enumeration value="Data platform Modernization Consulting ＆ Advisory"/>
                    <xsd:enumeration value="Data Profiling"/>
                    <xsd:enumeration value="Data Protection and Privacy"/>
                    <xsd:enumeration value="Data protection management"/>
                    <xsd:enumeration value="Data QA/Testing"/>
                    <xsd:enumeration value="Data Quality"/>
                    <xsd:enumeration value="Data Quality ＆ Governance for Customer"/>
                    <xsd:enumeration value="Data Quality /Data Governance Staffing"/>
                    <xsd:enumeration value="Data Quality and Governance for Fraud"/>
                    <xsd:enumeration value="Data Quality and Governance for Product"/>
                    <xsd:enumeration value="Data Quality and Governance/Metadata management/Data Catalog"/>
                    <xsd:enumeration value="Data Quality and Governance/Metadata management/Data Catalog/AppDataLoad"/>
                    <xsd:enumeration value="Data Sciences ＆ AI"/>
                    <xsd:enumeration value="Data Security"/>
                    <xsd:enumeration value="Data Services"/>
                    <xsd:enumeration value="Data stewardship"/>
                    <xsd:enumeration value="Data Strategy ＆ Insight Organization definitions"/>
                    <xsd:enumeration value="Data Virtualization"/>
                    <xsd:enumeration value="Data Warehousing"/>
                    <xsd:enumeration value="Database Management"/>
                    <xsd:enumeration value="Database Management Services"/>
                    <xsd:enumeration value="Database Upgrade"/>
                    <xsd:enumeration value="DataSciences"/>
                    <xsd:enumeration value="DataSciences ＆ AI"/>
                    <xsd:enumeration value="DB Assessment/Consulting"/>
                    <xsd:enumeration value="DB Testing"/>
                    <xsd:enumeration value="DB Upgrade as a Service"/>
                    <xsd:enumeration value="DBaaS"/>
                    <xsd:enumeration value="DC Advisory Services"/>
                    <xsd:enumeration value="DC Hosting Services"/>
                    <xsd:enumeration value="DC Transformation Services"/>
                    <xsd:enumeration value="DCX - AVM Contact Center Services"/>
                    <xsd:enumeration value="DCX - AVM CX Services"/>
                    <xsd:enumeration value="DCX - AVM Digital Marketing Services"/>
                    <xsd:enumeration value="DCX - AVM Dynamics365 Services"/>
                    <xsd:enumeration value="DCX - AVM Sales Peformance Management"/>
                    <xsd:enumeration value="DCX - Contact Center - Amazon Connect Transform and Modernize"/>
                    <xsd:enumeration value="DCX - Contact Center - Avaya Implementation and Upgrades"/>
                    <xsd:enumeration value="DCX - Contact Center - Cisco Implementation and Upgrades"/>
                    <xsd:enumeration value="DCX - Contact Center - Cognitive Contact Center"/>
                    <xsd:enumeration value="DCX - Contact Center - Genesys Transform and Modernize"/>
                    <xsd:enumeration value="DCX - Contact Center - Other Platforms Services"/>
                    <xsd:enumeration value="DCX - Contact Center - Platform Consulting Services"/>
                    <xsd:enumeration value="DCX - Contact Center - Twilio Transform and Modernize"/>
                    <xsd:enumeration value="DCX - Contact Center Transform and Modernize"/>
                    <xsd:enumeration value="DCX - Digital Marketing - Adobe Transformation Services"/>
                    <xsd:enumeration value="DCX - Digital Marketing - IBM Transformation Services"/>
                    <xsd:enumeration value="DCX - Digital Marketing - Other Platforms Services"/>
                    <xsd:enumeration value="DCX - Digital Marketing - Platform Consulting Services"/>
                    <xsd:enumeration value="DCX - Digital Marketing - SFDC Transformation Services"/>
                    <xsd:enumeration value="DCX - Digital Marketing Transformation Services"/>
                    <xsd:enumeration value="DCX - Legacy Implementation and Upgrades"/>
                    <xsd:enumeration value="DCX - MSFT Dynamics365 CRM Transformation Services"/>
                    <xsd:enumeration value="DCX - MSFT Dynamics365 Fins and Ops Transformation Services"/>
                    <xsd:enumeration value="DCX - MSFT Dynamics365 Trizetto Transformation Services"/>
                    <xsd:enumeration value="DCX - OnPrem Chordiant Implementation and Upgrades"/>
                    <xsd:enumeration value="DCX - OnPrem Siebel Implementation and Upgrades"/>
                    <xsd:enumeration value="DCX - OnPrem Siebel OBIEE Implementation and Upgrades"/>
                    <xsd:enumeration value="DCX - Sales Perf Mgmnt - Callidus Services"/>
                    <xsd:enumeration value="DCX - Sales Perf Mgmnt - Consulting Services"/>
                    <xsd:enumeration value="DCX - Sales Perf Mgmnt - IBM Varicent Services"/>
                    <xsd:enumeration value="DCX - Sales Perf Mgmnt - Other Platforms"/>
                    <xsd:enumeration value="DCX - Technology ＆ Platform Consulting"/>
                    <xsd:enumeration value="DCX- Sales Performance Management"/>
                    <xsd:enumeration value="Debt and Automation Management as-a-Service"/>
                    <xsd:enumeration value="Debt Management"/>
                    <xsd:enumeration value="Debt Management as a Service"/>
                    <xsd:enumeration value="Deep Learning"/>
                    <xsd:enumeration value="Default Management"/>
                    <xsd:enumeration value="Delivery"/>
                    <xsd:enumeration value="Delivery - POD Model"/>
                    <xsd:enumeration value="Delivery Assurance"/>
                    <xsd:enumeration value="Deployment"/>
                    <xsd:enumeration value="Design"/>
                    <xsd:enumeration value="Design ＆ Engineering_Other"/>
                    <xsd:enumeration value="Design ＆ Engineering_Product Data/Life Cycle Management"/>
                    <xsd:enumeration value="Design as a Service"/>
                    <xsd:enumeration value="Design Realization"/>
                    <xsd:enumeration value="Dev Ops"/>
                    <xsd:enumeration value="Device Management"/>
                    <xsd:enumeration value="DevOps"/>
                    <xsd:enumeration value="DevOps - Advisory"/>
                    <xsd:enumeration value="DEVOPS - CTC Advisory"/>
                    <xsd:enumeration value="DevOps - Tool Engineering ＆ Support"/>
                    <xsd:enumeration value="DevOps - Tool Support"/>
                    <xsd:enumeration value="DevOps - Transformation"/>
                    <xsd:enumeration value="Devops ＆ Agile Consulting"/>
                    <xsd:enumeration value="DevOps at Cloud"/>
                    <xsd:enumeration value="DevOps Implementation"/>
                    <xsd:enumeration value="DevOps Pipeline Management"/>
                    <xsd:enumeration value="DevOps/DataOps"/>
                    <xsd:enumeration value="DevSecOps Agile"/>
                    <xsd:enumeration value="DevSecOps on Cloud"/>
                    <xsd:enumeration value="DevSecOps Solution"/>
                    <xsd:enumeration value="DIAL (Delivery Integration and Liaison)"/>
                    <xsd:enumeration value="DigiSM"/>
                    <xsd:enumeration value="Digital - Agility Assurance"/>
                    <xsd:enumeration value="Digital - Customer"/>
                    <xsd:enumeration value="Digital - Customer Experience"/>
                    <xsd:enumeration value="Digital - Functional Assuran"/>
                    <xsd:enumeration value="Digital - Information Assura"/>
                    <xsd:enumeration value="Digital Advertising"/>
                    <xsd:enumeration value="Digital Advice and Advisors - Advisor 360"/>
                    <xsd:enumeration value="Digital Advice and Advisors - Retail Banking"/>
                    <xsd:enumeration value="Digital Advice and Advisors - Retail Banking - Consulting"/>
                    <xsd:enumeration value="Digital Advisory"/>
                    <xsd:enumeration value="Digital Analytics"/>
                    <xsd:enumeration value="Digital Asset Servicing and Tax Claims"/>
                    <xsd:enumeration value="Digital Asset Servicing and Tax Claims - Consulting"/>
                    <xsd:enumeration value="Digital Assurance"/>
                    <xsd:enumeration value="Digital AVM"/>
                    <xsd:enumeration value="Digital Branches"/>
                    <xsd:enumeration value="Digital Branches - Consulting"/>
                    <xsd:enumeration value="Digital CFO"/>
                    <xsd:enumeration value="Digital Change Adoption Communications"/>
                    <xsd:enumeration value="Digital Clinical Operations-Cognizant Consulting Vertical Services"/>
                    <xsd:enumeration value="Digital Clinical Operations-Vertical Services"/>
                    <xsd:enumeration value="Digital Clinical_Digital Clinical Operations"/>
                    <xsd:enumeration value="Digital Cloud"/>
                    <xsd:enumeration value="Digital Cloud - Consulting"/>
                    <xsd:enumeration value="Digital Commerce"/>
                    <xsd:enumeration value="Digital Construction"/>
                    <xsd:enumeration value="Digital Consulting - Analytics and Insights"/>
                    <xsd:enumeration value="Digital Consulting - Commerce"/>
                    <xsd:enumeration value="Digital Consulting - CTC Advisory"/>
                    <xsd:enumeration value="Digital Consulting - Customer"/>
                    <xsd:enumeration value="Digital Consulting - iOT"/>
                    <xsd:enumeration value="Digital Consulting - IT of Tomorrow"/>
                    <xsd:enumeration value="Digital Content Factory (Sales ＆ Marketing Content)"/>
                    <xsd:enumeration value="Digital Core 2 Customer"/>
                    <xsd:enumeration value="Digital Customer Experience_Admin Requests"/>
                    <xsd:enumeration value="Digital Customer Experience_Customer Onboarding"/>
                    <xsd:enumeration value="Digital Customer Experience_Fraud Analytics"/>
                    <xsd:enumeration value="Digital Customer Experience_Next Gen Customer Experience"/>
                    <xsd:enumeration value="Digital Customer Experience_Next Gen Sales Transformation"/>
                    <xsd:enumeration value="Digital Customer Experience_Ops-up Consulting"/>
                    <xsd:enumeration value="Digital Customer Experience_Product and Technical Support"/>
                    <xsd:enumeration value="Digital Customer Experience_Product Support"/>
                    <xsd:enumeration value="Digital Customer Experience_Social Media Services"/>
                    <xsd:enumeration value="Digital Customer Experience_Social Media support"/>
                    <xsd:enumeration value="Digital Eng - Others"/>
                    <xsd:enumeration value="Digital Experience"/>
                    <xsd:enumeration value="Digital Field Service"/>
                    <xsd:enumeration value="Digital Finance"/>
                    <xsd:enumeration value="Digital Finance - Consulting"/>
                    <xsd:enumeration value="Digital Identity"/>
                    <xsd:enumeration value="Digital Identity Configuration and Integration"/>
                    <xsd:enumeration value="Digital Identity Risk Assessment"/>
                    <xsd:enumeration value="Digital Institutional Advice"/>
                    <xsd:enumeration value="Digital Institutional Advice - Consulting"/>
                    <xsd:enumeration value="Digital Integration Consulting"/>
                    <xsd:enumeration value="Digital Learning, Training Content Management (Content Production and Platform Solutions)"/>
                    <xsd:enumeration value="Digital Lending - Mortgage Originations"/>
                    <xsd:enumeration value="Digital Lending - Mortgage Originations - Consulting"/>
                    <xsd:enumeration value="Digital Lending - Mortgage Reporting as a Service"/>
                    <xsd:enumeration value="Digital Lending - Mortgage Reporting as a Service - Consulting"/>
                    <xsd:enumeration value="Digital Lending - Other"/>
                    <xsd:enumeration value="Digital Lending - Other - Consulting"/>
                    <xsd:enumeration value="Digital Manufacturing Analytics"/>
                    <xsd:enumeration value="Digital Manufacturing and Supply Chain"/>
                    <xsd:enumeration value="Digital Marketing _End to end Campaign Management"/>
                    <xsd:enumeration value="Digital Marketing _Marketing Content Development and Management"/>
                    <xsd:enumeration value="Digital Marketing and Advertising_Ad Ops, Sales Ops (SMB ＆ LCS)"/>
                    <xsd:enumeration value="Digital Marketing and Advertising_Analytics and Reporting"/>
                    <xsd:enumeration value="Digital Marketing and Advertising_Brand, A/C Manager Support"/>
                    <xsd:enumeration value="Digital Marketing and Advertising_Campaign Management, Optimization and Support"/>
                    <xsd:enumeration value="Digital Marketing and Advertising_Content ＆ Creatives Readiness"/>
                    <xsd:enumeration value="Digital Marketing and Advertising_Data Integration (IT+ Ops Engine)"/>
                    <xsd:enumeration value="Digital Marketing and Advertising_End-to-End Operations"/>
                    <xsd:enumeration value="Digital Marketing and Personalization"/>
                    <xsd:enumeration value="Digital Marketing/ UX Design"/>
                    <xsd:enumeration value="Digital Maturity Assessment"/>
                    <xsd:enumeration value="Digital Middle Back Office - Meritsoft 871m Manager - SaaS"/>
                    <xsd:enumeration value="Digital Middle Back Office - Meritsoft Brokerage Analytics - SaaS"/>
                    <xsd:enumeration value="Digital Middle Back Office - Meritsoft Claim Manager - PS"/>
                    <xsd:enumeration value="Digital Middle Back Office - Meritsoft Claim Manager - SaaS"/>
                    <xsd:enumeration value="Digital Middle Back Office - Meritsoft CSA Manager - PS"/>
                    <xsd:enumeration value="Digital Middle Back Office - Meritsoft CSDR Manager - BPaaS"/>
                    <xsd:enumeration value="Digital Middle Back Office - Meritsoft CSDR Manager - PS"/>
                    <xsd:enumeration value="Digital Middle Back Office - Meritsoft CSDR Manager - SaaS"/>
                    <xsd:enumeration value="Digital Middle Back Office - Meritsoft FTT Manager - SaaS"/>
                    <xsd:enumeration value="Digital Middle Back Office - Meritsoft Research Manager - SaaS"/>
                    <xsd:enumeration value="Digital Middle Office and Back Office - Cognizant Data Integrity and Control (CTB)-BPO"/>
                    <xsd:enumeration value="Digital Middle Office and Back Office - Cognizant Data Integrity and Control (CTB)-PS"/>
                    <xsd:enumeration value="Digital Middle Office and Back Office - Cognizant Data Integrity and Control (CTB)-SaaS"/>
                    <xsd:enumeration value="Digital Middle Office and Back Office - Cognizant Data Integrity and Control (Reconciliations)-BPO"/>
                    <xsd:enumeration value="Digital Middle Office and Back Office - Cognizant Data Integrity and Control (Reconciliations)-PS"/>
                    <xsd:enumeration value="Digital Middle Office and Back Office - Cognizant Data Integrity and Control (Reconciliations)-SaaS"/>
                    <xsd:enumeration value="Digital Middle Office and Back Office - Cognizant Data Integrity and Control (Reference Data)-BPO"/>
                    <xsd:enumeration value="Digital Middle Office and Back Office - Cognizant Data Integrity and Control (Reference Data)-SaaS"/>
                    <xsd:enumeration value="Digital Middle Office and Back Office - Collateral ＆ Liquidity-PS"/>
                    <xsd:enumeration value="Digital Middle Office and Back Office - Market Infrastructure-BPO"/>
                    <xsd:enumeration value="Digital Middle Office and Back Office - Market Infrastructure-PS"/>
                    <xsd:enumeration value="Digital Middle Office and Back Office - Network Management (Account Opening ＆ Maintenance)-BPO"/>
                    <xsd:enumeration value="Digital Middle Office and Back Office - Network Management (Account Opening ＆ Maintenance)-PS"/>
                    <xsd:enumeration value="Digital Middle Office and Back Office - Network Management (Agent Bank Due Diligence)-PS"/>
                    <xsd:enumeration value="Digital Middle Office and Back Office - Other"/>
                    <xsd:enumeration value="Digital Middle Office and Back Office - Other - Consulting"/>
                    <xsd:enumeration value="Digital Middle Office and Back Office - Regulatory Reporting-PS"/>
                    <xsd:enumeration value="Digital Middle Office and Back Office - Risk ＆ Compliance (AML)-PS"/>
                    <xsd:enumeration value="Digital Middle Office and Back Office - Risk ＆ Compliance (KYC)-BPO"/>
                    <xsd:enumeration value="Digital Middle Office and Back Office - Risk ＆ Compliance (KYC)-PS"/>
                    <xsd:enumeration value="Digital Middle Office and Back Office - Risk ＆ Compliance (KYC)-SaaS"/>
                    <xsd:enumeration value="Digital Middle Office and Back Office - Risk ＆ Compliance (Regulatory Oversight)-PS"/>
                    <xsd:enumeration value="Digital Middle Office and Back Office - Risk ＆ Compliance (Regulatory Oversight)-SaaS"/>
                    <xsd:enumeration value="Digital Middle Office and Back Office - Risk ＆ Compliance (SSI)-BPO"/>
                    <xsd:enumeration value="Digital Middle Office and Back Office - Risk ＆ Compliance (SSI)-PS"/>
                    <xsd:enumeration value="Digital Middle Office and Back Office - Risk ＆ Compliance (SSI)-SaaS"/>
                    <xsd:enumeration value="Digital Middle Office and Back Office - Settlement-BPO"/>
                    <xsd:enumeration value="Digital Middle Office and Back Office - Subledger-PS"/>
                    <xsd:enumeration value="Digital Middle Office and Back Office - Transaction Reporting-BPO"/>
                    <xsd:enumeration value="Digital Middle Office and Back Office - Transaction Reporting-PS"/>
                    <xsd:enumeration value="Digital Oilfield and Integrated Operations Strategy"/>
                    <xsd:enumeration value="Digital Omni-Channel Banking"/>
                    <xsd:enumeration value="Digital Omni-Channel Banking - Consulting"/>
                    <xsd:enumeration value="Digital OneOffice/ Program Execution"/>
                    <xsd:enumeration value="Digital On-Ramp Consulting"/>
                    <xsd:enumeration value="Digital Operating Model"/>
                    <xsd:enumeration value="Digital Payments - Other"/>
                    <xsd:enumeration value="Digital Payments - Other - Consulting"/>
                    <xsd:enumeration value="Digital Personal Finance - Fraud"/>
                    <xsd:enumeration value="Digital Personal Finance - Fraud - Consulting"/>
                    <xsd:enumeration value="Digital Personal Finance - Other"/>
                    <xsd:enumeration value="Digital Personal Finance - Other - Consulting"/>
                    <xsd:enumeration value="Digital Readiness"/>
                    <xsd:enumeration value="Digital Readiness Index"/>
                    <xsd:enumeration value="Digital Risk and Compliance - Client Lifecycle Management"/>
                    <xsd:enumeration value="Digital Risk and Compliance - Client Lifecycle Management - Consulting"/>
                    <xsd:enumeration value="Digital Risk and Compliance - Other"/>
                    <xsd:enumeration value="Digital Risk and Compliance - Other - Consulting"/>
                    <xsd:enumeration value="Digital Sales and Servicing-Cognizant Consulting Vertical Services"/>
                    <xsd:enumeration value="Digital Sales and Servicing-Vertical Services"/>
                    <xsd:enumeration value="Digital Settlements"/>
                    <xsd:enumeration value="Digital Small Business"/>
                    <xsd:enumeration value="Digital Small Business - Consulting"/>
                    <xsd:enumeration value="Digital Storytelling"/>
                    <xsd:enumeration value="Digital Strategy"/>
                    <xsd:enumeration value="Digital Strategy - CE/APAC"/>
                    <xsd:enumeration value="Digital Trade Finance"/>
                    <xsd:enumeration value="Digital Trade Finance - Consulting"/>
                    <xsd:enumeration value="Digital Transformations"/>
                    <xsd:enumeration value="Digital Treasury and Cash"/>
                    <xsd:enumeration value="Digital Treasury and Cash - Consulting"/>
                    <xsd:enumeration value="Digital Workforce ＆ HR"/>
                    <xsd:enumeration value="Digital Workplace Assessment Services"/>
                    <xsd:enumeration value="Digital Workplace Transformation Services"/>
                    <xsd:enumeration value="Digital-Archival-as-a-Service"/>
                    <xsd:enumeration value="Disaster Recovery Services"/>
                    <xsd:enumeration value="Document Cloud: Enterprise Process Transformation"/>
                    <xsd:enumeration value="Documentation"/>
                    <xsd:enumeration value="DQ/DG"/>
                    <xsd:enumeration value="DRG Active - 2 Yr Term License"/>
                    <xsd:enumeration value="DRG Active - 5 Yr Perpetual License"/>
                    <xsd:enumeration value="DRG Active - 5 Yr Term License"/>
                    <xsd:enumeration value="DRIaaS"/>
                    <xsd:enumeration value="Driver Assist ＆ Autonomous Vehicles"/>
                    <xsd:enumeration value="Drones Survey Analytics"/>
                    <xsd:enumeration value="DXC"/>
                    <xsd:enumeration value="Dynamic Application Security Testing"/>
                    <xsd:enumeration value="E2E Marketing Services-Cognizant Consulting Vertical Services"/>
                    <xsd:enumeration value="E2E Marketing Services-Vertical Services"/>
                    <xsd:enumeration value="EAM Product Implementations / Upgrade"/>
                    <xsd:enumeration value="EAS - CBC"/>
                    <xsd:enumeration value="EAS - CTC"/>
                    <xsd:enumeration value="EAS - ORAC - EAS Oracle Testing"/>
                    <xsd:enumeration value="EAS - ORAC - Unified"/>
                    <xsd:enumeration value="EAS IPM - BPM Testing"/>
                    <xsd:enumeration value="EAS Oracle Testing"/>
                    <xsd:enumeration value="EAS Platform Consulting"/>
                    <xsd:enumeration value="EAS SAP Testing"/>
                    <xsd:enumeration value="EAS-Oracle"/>
                    <xsd:enumeration value="eCommerce Modernization ＆ Re-Platforming"/>
                    <xsd:enumeration value="eCommerce Product Management"/>
                    <xsd:enumeration value="EDGE - Network Segmentation"/>
                    <xsd:enumeration value="EDGE - Plant Asset Discovery ＆ Assessment"/>
                    <xsd:enumeration value="EDGE ITSM"/>
                    <xsd:enumeration value="EDGE-as-a-Service"/>
                    <xsd:enumeration value="Editorial Services"/>
                    <xsd:enumeration value="EDITran Maintenance"/>
                    <xsd:enumeration value="EDITran Perpetual License"/>
                    <xsd:enumeration value="EDITran Term License"/>
                    <xsd:enumeration value="EDM"/>
                    <xsd:enumeration value="EDM - Big Data"/>
                    <xsd:enumeration value="EDM - Data Governance"/>
                    <xsd:enumeration value="EDM - Data Migration"/>
                    <xsd:enumeration value="EDM - Data Quality"/>
                    <xsd:enumeration value="EDM - Master Data Management"/>
                    <xsd:enumeration value="EDM - SAP Data Management"/>
                    <xsd:enumeration value="EDM - Solutions (MIB, Cloud"/>
                    <xsd:enumeration value="EDM Testing"/>
                    <xsd:enumeration value="EIM-Analytics"/>
                    <xsd:enumeration value="Elements Implementation"/>
                    <xsd:enumeration value="Elements Services"/>
                    <xsd:enumeration value="Elements T3 Funded Enhancement Maintenance"/>
                    <xsd:enumeration value="Elements T3 Funded Enhancement Term License"/>
                    <xsd:enumeration value="Elements Upgrade"/>
                    <xsd:enumeration value="Embedded - Appln SW Desg＆Dev"/>
                    <xsd:enumeration value="Embedded - Appln SW Func QA"/>
                    <xsd:enumeration value="Embedded - Firmware Desgn＆Dev"/>
                    <xsd:enumeration value="Embedded - Firmwre Verif ＆Test"/>
                    <xsd:enumeration value="Embedded - H/W Verifn ＆ Test"/>
                    <xsd:enumeration value="Embedded - QA and QC"/>
                    <xsd:enumeration value="Embedded - Test Dev ＆ QA"/>
                    <xsd:enumeration value="Embedded Systems"/>
                    <xsd:enumeration value="Emerging Channel Experiences (AR, VR, Voice)"/>
                    <xsd:enumeration value="Employee Experience Design"/>
                    <xsd:enumeration value="Employee Experience Engineering (Development)"/>
                    <xsd:enumeration value="Employer Service Maintenance"/>
                    <xsd:enumeration value="Employer Service Term License"/>
                    <xsd:enumeration value="Encounter Data Manager"/>
                    <xsd:enumeration value="Encounter Data Manager EDI Validator with TIBCO Foresight Instream Maintenance"/>
                    <xsd:enumeration value="Encounter Data Manager EDI Validator with TIBCO Foresight Instream Perpetual License"/>
                    <xsd:enumeration value="Encounter Data Manager EDI Validator with TIBCO Foresight Instream Term License"/>
                    <xsd:enumeration value="Encounter Data Manager for Edge Server"/>
                    <xsd:enumeration value="Encounter Data Manager for Edge Server Implementation"/>
                    <xsd:enumeration value="Encounter Data Manager for Edge Server Maintenance"/>
                    <xsd:enumeration value="Encounter Data Manager for Edge Server Perpetual License"/>
                    <xsd:enumeration value="Encounter Data Manager for Edge Server Term License"/>
                    <xsd:enumeration value="Encounter Data Manager Hosting Upgrade"/>
                    <xsd:enumeration value="Encounter Data Manager Implementation"/>
                    <xsd:enumeration value="Encounter Data Manager Maintenance"/>
                    <xsd:enumeration value="Encounter Data Manager Medicaid Maintenance"/>
                    <xsd:enumeration value="Encounter Data Manager Medicaid Term License"/>
                    <xsd:enumeration value="Encounter Data Manager Medicare Term License"/>
                    <xsd:enumeration value="Encounter Data Manager Perpetual License"/>
                    <xsd:enumeration value="Encounter Data Manager Services"/>
                    <xsd:enumeration value="Encounter Data Manager Term License"/>
                    <xsd:enumeration value="Encounter Data Manager Upgrade"/>
                    <xsd:enumeration value="End of Term"/>
                    <xsd:enumeration value="End of Term Services"/>
                    <xsd:enumeration value="End Point Device Engineering and Managed Services"/>
                    <xsd:enumeration value="End-to-End Operations"/>
                    <xsd:enumeration value="End-User Training"/>
                    <xsd:enumeration value="EngageConsumer"/>
                    <xsd:enumeration value="EngageConsumer Broker"/>
                    <xsd:enumeration value="EngageConsumer Employer"/>
                    <xsd:enumeration value="EngageConsumer Shop ＆ Enroll"/>
                    <xsd:enumeration value="EngageMember"/>
                    <xsd:enumeration value="Engagement Consulting"/>
                    <xsd:enumeration value="EngagePatient"/>
                    <xsd:enumeration value="EngageProvider"/>
                    <xsd:enumeration value="Engineer and Scale - Rearchitect"/>
                    <xsd:enumeration value="Engineer and Scale - Rehost"/>
                    <xsd:enumeration value="Engineering Applications Development"/>
                    <xsd:enumeration value="Engineering Applications Management and support"/>
                    <xsd:enumeration value="Engineering R＆D: Industrial Automation"/>
                    <xsd:enumeration value="Engineering R＆D: Industrial Software"/>
                    <xsd:enumeration value="Enroll Implementation"/>
                    <xsd:enumeration value="Enrollment Administration Manager"/>
                    <xsd:enumeration value="Enrollment Administration Manager Maintenance"/>
                    <xsd:enumeration value="Enrollment Administration Manager Perpetual License"/>
                    <xsd:enumeration value="Enrollment Administration Manager Term License"/>
                    <xsd:enumeration value="Enrollment Administration Manager Workflow Maintenance"/>
                    <xsd:enumeration value="Enrollment Administration Manager Workflow Perpetual License"/>
                    <xsd:enumeration value="Enrollment Administration Manager Workflow Term License"/>
                    <xsd:enumeration value="Enterprise App Platform Modernization"/>
                    <xsd:enumeration value="Enterprise Application Management"/>
                    <xsd:enumeration value="Enterprise Application Management - OneOps"/>
                    <xsd:enumeration value="Enterprise Architecture Services"/>
                    <xsd:enumeration value="Enterprise Automation (End-to-End)"/>
                    <xsd:enumeration value="Enterprise Automation Strategy"/>
                    <xsd:enumeration value="Enterprise BI"/>
                    <xsd:enumeration value="Enterprise Cloud Migration Advisory"/>
                    <xsd:enumeration value="Enterprise content Management"/>
                    <xsd:enumeration value="Enterprise Content Platform Modernization"/>
                    <xsd:enumeration value="Enterprise Design"/>
                    <xsd:enumeration value="Enterprise Social (Jive)"/>
                    <xsd:enumeration value="Enterprise Social (Microsoft)"/>
                    <xsd:enumeration value="Enterprise Social (Others)"/>
                    <xsd:enumeration value="Environment Management"/>
                    <xsd:enumeration value="Environment-as-a-Service"/>
                    <xsd:enumeration value="EPerson Native Mobile App Development Accelerator"/>
                    <xsd:enumeration value="EPM On Cloud/Mobile"/>
                    <xsd:enumeration value="ERP Transformation-Cognizant Consulting Vertical Services"/>
                    <xsd:enumeration value="ERP Transformation-Vertical Services"/>
                    <xsd:enumeration value="Escrow Services"/>
                    <xsd:enumeration value="ESRD Code Editor and ESRD PRICERActive Perpetual License"/>
                    <xsd:enumeration value="ESRD Code Editor and ESRD PRICERActive Term License"/>
                    <xsd:enumeration value="ETL / BI Testing"/>
                    <xsd:enumeration value="Event Management"/>
                    <xsd:enumeration value="Experience - Adobe Marketing Cloud"/>
                    <xsd:enumeration value="Experience - Design Realization"/>
                    <xsd:enumeration value="Experience - User and Usability"/>
                    <xsd:enumeration value="Experience - Web Content Management"/>
                    <xsd:enumeration value="Experience - Web/Mobile/Multi"/>
                    <xsd:enumeration value="Experience Driven Commerce (Headless)"/>
                    <xsd:enumeration value="Experience Driven Commerce-Cognizant Consulting Vertical Services"/>
                    <xsd:enumeration value="Experience Driven Commerce-Digital Commerce"/>
                    <xsd:enumeration value="Experience Driven Commerce-Vertical Services"/>
                    <xsd:enumeration value="Experience Strategy ＆ Design"/>
                    <xsd:enumeration value="Facets 24x7 Emergency Support"/>
                    <xsd:enumeration value="Facets Accumulator Synchronization Implementation"/>
                    <xsd:enumeration value="Facets Accumulator Synchronization Maintenance"/>
                    <xsd:enumeration value="Facets Accumulator Synchronization Perpetual License"/>
                    <xsd:enumeration value="Facets Accumulator Synchronization Term License"/>
                    <xsd:enumeration value="Facets Assigned Risk Module Maintenance"/>
                    <xsd:enumeration value="Facets Assigned Risk Module Perpetual License"/>
                    <xsd:enumeration value="Facets Assigned Risk Module Term License"/>
                    <xsd:enumeration value="Facets Billing Term License"/>
                    <xsd:enumeration value="Facets Capitation/Risk Management Term License"/>
                    <xsd:enumeration value="Facets CES Connector Maintenance"/>
                    <xsd:enumeration value="Facets CES Connector Perpetual License"/>
                    <xsd:enumeration value="Facets CES Connector Term License"/>
                    <xsd:enumeration value="Facets Claim Processing Term License"/>
                    <xsd:enumeration value="Facets ClaimsXten Interface Maintenance"/>
                    <xsd:enumeration value="Facets ClaimsXten Interface Perpetual License"/>
                    <xsd:enumeration value="Facets ClaimsXten Interface Term License"/>
                    <xsd:enumeration value="Facets Consulting Enhancement"/>
                    <xsd:enumeration value="Facets Core Solution Perpetual License"/>
                    <xsd:enumeration value="Facets Core Solution Term License"/>
                    <xsd:enumeration value="Facets Data Publishing Claims Maintenance"/>
                    <xsd:enumeration value="Facets Data Publishing Claims Perpetual License"/>
                    <xsd:enumeration value="Facets Data Publishing Claims Term License"/>
                    <xsd:enumeration value="Facets eCommerce Term License"/>
                    <xsd:enumeration value="Facets Emergency Services"/>
                    <xsd:enumeration value="Facets Enrollment Toolkit Implementation"/>
                    <xsd:enumeration value="Facets Enrollment Toolkit Maintenance"/>
                    <xsd:enumeration value="Facets Enrollment Toolkit Perpetual License"/>
                    <xsd:enumeration value="Facets Enrollment Toolkit Term License"/>
                    <xsd:enumeration value="Facets eXtended Integration Maintenance"/>
                    <xsd:enumeration value="Facets eXtended Integration Term License"/>
                    <xsd:enumeration value="Facets Extended Maintenance"/>
                    <xsd:enumeration value="Facets FEP Interface"/>
                    <xsd:enumeration value="Facets HIPAA Gateway"/>
                    <xsd:enumeration value="Facets HIPAA Gateway Maintenance"/>
                    <xsd:enumeration value="Facets HIPAA Gateway Term License"/>
                    <xsd:enumeration value="Facets HIPAA Privacy Maintenance"/>
                    <xsd:enumeration value="Facets HIPAA Privacy Term License"/>
                    <xsd:enumeration value="Facets Hosting Implementation"/>
                    <xsd:enumeration value="Facets Hosting Upgrade"/>
                    <xsd:enumeration value="Facets Implementation"/>
                    <xsd:enumeration value="Facets Implementation (Synergy)"/>
                    <xsd:enumeration value="Facets Insights Term License"/>
                    <xsd:enumeration value="Facets ITS Home Implementation"/>
                    <xsd:enumeration value="Facets ITS Home Maintenance"/>
                    <xsd:enumeration value="Facets ITS Home Term License"/>
                    <xsd:enumeration value="Facets ITS Host Implementation"/>
                    <xsd:enumeration value="Facets ITS Host Maintenance"/>
                    <xsd:enumeration value="Facets ITS Host Perpetual License"/>
                    <xsd:enumeration value="Facets ITS Host POS Maintenance"/>
                    <xsd:enumeration value="Facets ITS Host POS Perpetual License"/>
                    <xsd:enumeration value="Facets ITS Host Term License"/>
                    <xsd:enumeration value="Facets ITS Host Upgrade"/>
                    <xsd:enumeration value="Facets Keyword Loader - Configuration - License Term License"/>
                    <xsd:enumeration value="Facets Keyword Loader - Configuration - Maintenance"/>
                    <xsd:enumeration value="Facets Keyword Loader - Transactional - License Term License"/>
                    <xsd:enumeration value="Facets Keyword Loader - Transactional - Maintenance"/>
                    <xsd:enumeration value="Facets Maintenance"/>
                    <xsd:enumeration value="Facets McKesson ClaimCheck Interface Maintenance"/>
                    <xsd:enumeration value="Facets McKesson ClaimCheck Interface Term License"/>
                    <xsd:enumeration value="Facets Migration"/>
                    <xsd:enumeration value="Facets Mobile"/>
                    <xsd:enumeration value="Facets Open Access Solution Maintenance"/>
                    <xsd:enumeration value="Facets Open Access Solution Perpetual License"/>
                    <xsd:enumeration value="Facets Open Access Solution Term License"/>
                    <xsd:enumeration value="Facets Optimization"/>
                    <xsd:enumeration value="Facets Other Interfaces ＆ Adapters"/>
                    <xsd:enumeration value="Facets Plan Product Services"/>
                    <xsd:enumeration value="Facets Product and Benefit Services Maintenance"/>
                    <xsd:enumeration value="Facets Product and Benefit Services Perpetual License"/>
                    <xsd:enumeration value="Facets Product and Benefit Services Term License"/>
                    <xsd:enumeration value="Facets Product Perpetual License"/>
                    <xsd:enumeration value="Facets Product Term License"/>
                    <xsd:enumeration value="Facets Real-Time Claim Processing Services Maintenance"/>
                    <xsd:enumeration value="Facets Real-Time Claim Processing Services Perpetual License"/>
                    <xsd:enumeration value="Facets Real-Time Claim Processing Services Term License"/>
                    <xsd:enumeration value="Facets Services"/>
                    <xsd:enumeration value="Facets System Integration"/>
                    <xsd:enumeration value="Facets T3 Funded Enhancement Maintenance"/>
                    <xsd:enumeration value="Facets T3 Funded Enhancement Perpetual License"/>
                    <xsd:enumeration value="Facets T3 Funded Enhancement Term License"/>
                    <xsd:enumeration value="Facets Testing"/>
                    <xsd:enumeration value="Facets Upgrade"/>
                    <xsd:enumeration value="Facets Upgrade (Synergy)"/>
                    <xsd:enumeration value="Facets Utilization Mgmt"/>
                    <xsd:enumeration value="Facets Utilization Mgmt Term License"/>
                    <xsd:enumeration value="Facets Vision Module Maintenance"/>
                    <xsd:enumeration value="Facets Vision Module Term License"/>
                    <xsd:enumeration value="Facets Workflow Implementation"/>
                    <xsd:enumeration value="Facets Workflow Maintenance"/>
                    <xsd:enumeration value="Facets Workflow Perpetual License"/>
                    <xsd:enumeration value="Facets Workflow Solution Perpetual License"/>
                    <xsd:enumeration value="Facets Workflow Solution Term License"/>
                    <xsd:enumeration value="Facets Workflow Term License"/>
                    <xsd:enumeration value="Facets Workflow Upgrade"/>
                    <xsd:enumeration value="Facilities ＆ Store support"/>
                    <xsd:enumeration value="Facility Management"/>
                    <xsd:enumeration value="FACTS Extended Maintenance"/>
                    <xsd:enumeration value="Failure Investigation, Analysis and Review"/>
                    <xsd:enumeration value="Fast data processing"/>
                    <xsd:enumeration value="Fastest"/>
                    <xsd:enumeration value="Fastest - AaaS"/>
                    <xsd:enumeration value="Fastest - PTaaS"/>
                    <xsd:enumeration value="Field Service Mgmt"/>
                    <xsd:enumeration value="Finance ＆ Accounting Analytics"/>
                    <xsd:enumeration value="Finance Consulting - CTC Advisory"/>
                    <xsd:enumeration value="Finance Consulting - Digital for CFO"/>
                    <xsd:enumeration value="Finance Consulting - Finance Technology Modernization"/>
                    <xsd:enumeration value="Finance Consulting - NextGen Finance"/>
                    <xsd:enumeration value="Financial and Management Consolidation"/>
                    <xsd:enumeration value="Financial Consolidation and Close"/>
                    <xsd:enumeration value="Financial Management"/>
                    <xsd:enumeration value="Financial Modeling, Reporting ＆ Analysis"/>
                    <xsd:enumeration value="Financial Reconciliation Manager"/>
                    <xsd:enumeration value="Financial Reconciliation Manager Maintenance"/>
                    <xsd:enumeration value="Financial Reconciliation Manager Perpetual License"/>
                    <xsd:enumeration value="Financial Reconciliation Manager Term License"/>
                    <xsd:enumeration value="Fleet Management"/>
                    <xsd:enumeration value="Franchisee Management_LPO, Helpdesk, CIM, marketing solutions"/>
                    <xsd:enumeration value="Fraud ＆ Risk Consulting"/>
                    <xsd:enumeration value="Fraud ＆ Risk Reporting ＆ Dashboard"/>
                    <xsd:enumeration value="Fraud Data Sciences"/>
                    <xsd:enumeration value="FT - Solutions Consulting"/>
                    <xsd:enumeration value="Functional Analytics"/>
                    <xsd:enumeration value="Functional Enhancement"/>
                    <xsd:enumeration value="Functional Enhancements"/>
                    <xsd:enumeration value="Functional Enhancements(Includes Bug Fixes)"/>
                    <xsd:enumeration value="Functional Testing"/>
                    <xsd:enumeration value="Functional Testing - Automation"/>
                    <xsd:enumeration value="Functional Testing - Hybrid"/>
                    <xsd:enumeration value="Functional Testing - Manual"/>
                    <xsd:enumeration value="Functional Testing for application refactoring"/>
                    <xsd:enumeration value="Future of Contact Center-Cognizant Consulting Vertical Services"/>
                    <xsd:enumeration value="Future of Contact Center-Vertical Services"/>
                    <xsd:enumeration value="Gamification Project"/>
                    <xsd:enumeration value="Gap Analysis"/>
                    <xsd:enumeration value="GDPR Readiness Assessment / Implementation"/>
                    <xsd:enumeration value="GEDI Recurring Services"/>
                    <xsd:enumeration value="General Tools Implementation"/>
                    <xsd:enumeration value="General: Bayesian"/>
                    <xsd:enumeration value="General: Network"/>
                    <xsd:enumeration value="Generic Cloud"/>
                    <xsd:enumeration value="Geospatial / Geographical Information Systems"/>
                    <xsd:enumeration value="Global Affiliate Management"/>
                    <xsd:enumeration value="Go live ＆ Cut over certification"/>
                    <xsd:enumeration value="Google Applications"/>
                    <xsd:enumeration value="Governance Risk ＆ Compliance Transformation"/>
                    <xsd:enumeration value="Governance Services"/>
                    <xsd:enumeration value="Governance, Risk and Compliance Workshop"/>
                    <xsd:enumeration value="GRC Analytics"/>
                    <xsd:enumeration value="GRC Automation Implementation"/>
                    <xsd:enumeration value="GRC Implementation"/>
                    <xsd:enumeration value="GRC Monitoring and Reporting"/>
                    <xsd:enumeration value="GRC SaaS"/>
                    <xsd:enumeration value="GRC Tools Configuration and Integration"/>
                    <xsd:enumeration value="Guest Experience Engine"/>
                    <xsd:enumeration value="Guidewire"/>
                    <xsd:enumeration value="Guidewire on AWS"/>
                    <xsd:enumeration value="GXP Assessment services"/>
                    <xsd:enumeration value="HANA on Cloud"/>
                    <xsd:enumeration value="HC - Aetna International"/>
                    <xsd:enumeration value="HC - AH"/>
                    <xsd:enumeration value="HC - AHM"/>
                    <xsd:enumeration value="HC - Architecture"/>
                    <xsd:enumeration value="HC - Billing"/>
                    <xsd:enumeration value="HC - Channel"/>
                    <xsd:enumeration value="HC - Consumer Fund Services"/>
                    <xsd:enumeration value="HC - Consumer Individual"/>
                    <xsd:enumeration value="HC - Corporate"/>
                    <xsd:enumeration value="HC - ETQA - Automation"/>
                    <xsd:enumeration value="HC - ETQA - Data Mananagment"/>
                    <xsd:enumeration value="HC - ETQA - DQI"/>
                    <xsd:enumeration value="HC - ETQA - Model Office"/>
                    <xsd:enumeration value="HC - ETQA -Performance Testing"/>
                    <xsd:enumeration value="HC - ETQA -Test Tool Reporting"/>
                    <xsd:enumeration value="HC - Frameworks ＆ Services"/>
                    <xsd:enumeration value="HC - Government Programs"/>
                    <xsd:enumeration value="HC - Group Insurance"/>
                    <xsd:enumeration value="HC - Informatics"/>
                    <xsd:enumeration value="HC - Medicaid"/>
                    <xsd:enumeration value="HC - Medical Management"/>
                    <xsd:enumeration value="HC - Medicity"/>
                    <xsd:enumeration value="HC - Member"/>
                    <xsd:enumeration value="HC - Meritain"/>
                    <xsd:enumeration value="HC - Network ＆ Provider"/>
                    <xsd:enumeration value="HC - Others"/>
                    <xsd:enumeration value="HC - Pharmacy"/>
                    <xsd:enumeration value="HC - Plan Sponsor"/>
                    <xsd:enumeration value="HC - Quoting ＆ Rating"/>
                    <xsd:enumeration value="HC-Business Owned Applications"/>
                    <xsd:enumeration value="HCI3 Prometheus Term License"/>
                    <xsd:enumeration value="HCM - Product Consulting"/>
                    <xsd:enumeration value="HCM Consulting - CTC Advisory"/>
                    <xsd:enumeration value="HCM Consulting - Digital Workforce ＆ HR"/>
                    <xsd:enumeration value="HCM Consulting - HR ＆ Workforce Transformation"/>
                    <xsd:enumeration value="HCM Consulting - HRIT Transformation ＆ Optimization"/>
                    <xsd:enumeration value="HealthActivate"/>
                    <xsd:enumeration value="Healthcare Analytics"/>
                    <xsd:enumeration value="Healthcare Infra Operations Center"/>
                    <xsd:enumeration value="Healthcare Payer Operations _Appeals and Grievance"/>
                    <xsd:enumeration value="Healthcare Payer Operations _Benefits Administration"/>
                    <xsd:enumeration value="Healthcare Payer Operations _Care Management"/>
                    <xsd:enumeration value="Healthcare Payer Operations _Claims Processing"/>
                    <xsd:enumeration value="Healthcare Payer Operations _End-to-End Operations"/>
                    <xsd:enumeration value="Healthcare Payer Operations _Enrollment and Billing"/>
                    <xsd:enumeration value="Healthcare Payer Operations _Financial Management"/>
                    <xsd:enumeration value="Healthcare Payer Operations _Marketing"/>
                    <xsd:enumeration value="Healthcare Payer Operations _Medical Management"/>
                    <xsd:enumeration value="Healthcare Payer Operations _Product Configuration"/>
                    <xsd:enumeration value="Healthcare Payer Operations _Provider Management"/>
                    <xsd:enumeration value="Healthcare Payer Operations _Reporting and Compliance"/>
                    <xsd:enumeration value="Healthcare Payer Operations _Sales and Broker Administration"/>
                    <xsd:enumeration value="Healthcare Payer Operations _Underwriting"/>
                    <xsd:enumeration value="Healthcare Payment Integrity Maintenance"/>
                    <xsd:enumeration value="Healthcare Payment Integrity Term License"/>
                    <xsd:enumeration value="Healthcare Trizetto Cloud"/>
                    <xsd:enumeration value="Healthwise KB License - Limited Term License"/>
                    <xsd:enumeration value="Healthwise KB License - Web Portal Term License"/>
                    <xsd:enumeration value="Healthwise Limited Knowledgebase Term License"/>
                    <xsd:enumeration value="Hedera - Business Advisory"/>
                    <xsd:enumeration value="Hedera - Consulting"/>
                    <xsd:enumeration value="Hedera - Data Analytics"/>
                    <xsd:enumeration value="Helpdesk _Customer helpdesk"/>
                    <xsd:enumeration value="Helpdesk _IT Helpdesk"/>
                    <xsd:enumeration value="Hospital Revenue Cycle MGMT-Revenue Cycle Solutions"/>
                    <xsd:enumeration value="Host Security"/>
                    <xsd:enumeration value="HPA"/>
                    <xsd:enumeration value="HPA Robots-as-a-Service"/>
                    <xsd:enumeration value="hpXr License Term License"/>
                    <xsd:enumeration value="hpXr Maintenance"/>
                    <xsd:enumeration value="hpXr Services"/>
                    <xsd:enumeration value="HR ＆ Payroll Support Services_HR Support Services"/>
                    <xsd:enumeration value="HR ＆ Payroll Support Services_Other"/>
                    <xsd:enumeration value="HR ＆ Payroll Support Services_Payroll Support Services"/>
                    <xsd:enumeration value="Human Capital Analytics"/>
                    <xsd:enumeration value="Hybrid Cloud-as-a-Service"/>
                    <xsd:enumeration value="Hyland Onbase Referral Rev Share"/>
                    <xsd:enumeration value="IaaS Managed Services"/>
                    <xsd:enumeration value="IBM Other"/>
                    <xsd:enumeration value="ICD Stand Alone"/>
                    <xsd:enumeration value="ICD-10 Remediation"/>
                    <xsd:enumeration value="iDashboard - Product Term License"/>
                    <xsd:enumeration value="iDashboard - Professional Services"/>
                    <xsd:enumeration value="Idea Couture"/>
                    <xsd:enumeration value="Identity Analytics"/>
                    <xsd:enumeration value="Identity and Access Management"/>
                    <xsd:enumeration value="Identity and Access Management Transformation"/>
                    <xsd:enumeration value="Identity Program Assessment and Blueprinting"/>
                    <xsd:enumeration value="Imaging Solutions"/>
                    <xsd:enumeration value="Impact analysis"/>
                    <xsd:enumeration value="Implementation"/>
                    <xsd:enumeration value="Implementation ＆ Training"/>
                    <xsd:enumeration value="Implementation and Configuration"/>
                    <xsd:enumeration value="In Vehicle Telematics"/>
                    <xsd:enumeration value="Incident Management"/>
                    <xsd:enumeration value="Incident Resolution"/>
                    <xsd:enumeration value="Incident Resolution Unknown"/>
                    <xsd:enumeration value="Incident Resolution Unknown Services"/>
                    <xsd:enumeration value="Industrial Operations - Application Development"/>
                    <xsd:enumeration value="Industrial Operations - Automation Systems"/>
                    <xsd:enumeration value="Industrial Operations - Other Plant Floor Systems"/>
                    <xsd:enumeration value="Industrialize to Managed Services"/>
                    <xsd:enumeration value="Industry ＆ Platform Solutions"/>
                    <xsd:enumeration value="Industry 4.0/ OnePlant : Data Integration and Enterprise system Integration"/>
                    <xsd:enumeration value="Industry 4.0/ OnePlant : Plant ＆ Operational Analytics"/>
                    <xsd:enumeration value="Industry 4.0/ OnePlant : Robotics"/>
                    <xsd:enumeration value="Industry 4.0/ OnePlant : Sensorization and Data Collection"/>
                    <xsd:enumeration value="Industry 4.0/OnePlant GTM Advisory"/>
                    <xsd:enumeration value="Industry 4.0/OnePlant Strategy Advisory"/>
                    <xsd:enumeration value="Industry 4.0/OnePlant Technology Advisory"/>
                    <xsd:enumeration value="Industry AVM Services"/>
                    <xsd:enumeration value="Industry Data Models customization ＆ implementation"/>
                    <xsd:enumeration value="Industry specific Services"/>
                    <xsd:enumeration value="Information Architecture , Governance ＆ Security"/>
                    <xsd:enumeration value="Information Lifecycle Management"/>
                    <xsd:enumeration value="Information Management ＆ Economics Advisory"/>
                    <xsd:enumeration value="Information Management / Datawarehousing"/>
                    <xsd:enumeration value="Infrastructure Automation Technology Deployment"/>
                    <xsd:enumeration value="Infrastructure Automation Value Management"/>
                    <xsd:enumeration value="Infrastructure Effectiveness Assessment"/>
                    <xsd:enumeration value="Infrastructure Modernization"/>
                    <xsd:enumeration value="Infrastructure Penetration Testing"/>
                    <xsd:enumeration value="Infrastructure Security"/>
                    <xsd:enumeration value="Insights ＆ Analytical Story Telling"/>
                    <xsd:enumeration value="Insights Definition ＆ Experimentation"/>
                    <xsd:enumeration value="Insurance - Life"/>
                    <xsd:enumeration value="Insurance - P＆C"/>
                    <xsd:enumeration value="Insurance Analytics"/>
                    <xsd:enumeration value="Insurance Life"/>
                    <xsd:enumeration value="Insurance P＆C"/>
                    <xsd:enumeration value="Insurance Technology Consulting Group (ITCG)"/>
                    <xsd:enumeration value="Integrated Operations ＆ Collaboration"/>
                    <xsd:enumeration value="Integrated Ops"/>
                    <xsd:enumeration value="Integration"/>
                    <xsd:enumeration value="Integration - Digital Transformation"/>
                    <xsd:enumeration value="Integration Testing"/>
                    <xsd:enumeration value="Intelligent ＆ Remote Asset Management"/>
                    <xsd:enumeration value="Intelligent Automation ＆ Optimization"/>
                    <xsd:enumeration value="Intellipeak for Store Ops"/>
                    <xsd:enumeration value="Interactive - Application Value Management (AVM)"/>
                    <xsd:enumeration value="Interactive Application Security Testing"/>
                    <xsd:enumeration value="Internet of Things Integration"/>
                    <xsd:enumeration value="Interoperability Implementation"/>
                    <xsd:enumeration value="Interoperability Product Services"/>
                    <xsd:enumeration value="Investor Reporting"/>
                    <xsd:enumeration value="IoT - Internet of Things-Cognizant Consulting Vertical Services"/>
                    <xsd:enumeration value="IoT - Internet of Things-Vertical Services"/>
                    <xsd:enumeration value="IoT - Solutions (RetailMate, APEX etc)"/>
                    <xsd:enumeration value="IoT - System Development"/>
                    <xsd:enumeration value="IOT Analytics"/>
                    <xsd:enumeration value="IOT Application Support"/>
                    <xsd:enumeration value="IoT BoTs (includes TeBOT and Bluelink)"/>
                    <xsd:enumeration value="IOT Data Sciences"/>
                    <xsd:enumeration value="IoT enabled Track ＆ trace"/>
                    <xsd:enumeration value="IoT GTM Advisory"/>
                    <xsd:enumeration value="IoT Integration"/>
                    <xsd:enumeration value="IoT Nerve Center"/>
                    <xsd:enumeration value="IoT Security"/>
                    <xsd:enumeration value="IoT Strategy Advisory"/>
                    <xsd:enumeration value="IoT Technology Advisory"/>
                    <xsd:enumeration value="IPM - API Management Advisory"/>
                    <xsd:enumeration value="IPM - APIGEE, Layer 7 Platfrom services"/>
                    <xsd:enumeration value="IPM - Aris, IBM Blueworks Process BPMN Modelling"/>
                    <xsd:enumeration value="IPM - Axway,Appway Services"/>
                    <xsd:enumeration value="IPM - B2B ＆ EDI Services"/>
                    <xsd:enumeration value="IPM - BPM COE Advisory"/>
                    <xsd:enumeration value="IPM - CCIB B2B EDI Services"/>
                    <xsd:enumeration value="IPM - CTC Advisory"/>
                    <xsd:enumeration value="IPM - Dell Boomi Integration Platform Services"/>
                    <xsd:enumeration value="IPM - Dell Boomi Integration Platfrom Services"/>
                    <xsd:enumeration value="IPM - Digital Business Process Management Platforms"/>
                    <xsd:enumeration value="IPM - EDI,HIPAA,GIS,Gentran,WTX Services"/>
                    <xsd:enumeration value="IPM - Enterprise Integration ＆ Hybrid Integration Advisory"/>
                    <xsd:enumeration value="IPM - Enterprise Integration, Digital Integration Consulting"/>
                    <xsd:enumeration value="IPM - ESB Testing, Assurance ＆ Platform Administration"/>
                    <xsd:enumeration value="IPM - ESB Testing, Assurance ＆ Platfrom Administration"/>
                    <xsd:enumeration value="IPM - FICO Blaze BRMS"/>
                    <xsd:enumeration value="IPM - IBM API Management Services (Datapower, API Connect)"/>
                    <xsd:enumeration value="IPM - IBM BPM"/>
                    <xsd:enumeration value="IPM - IBM BRMS (WODM, ILOG)"/>
                    <xsd:enumeration value="IPM - IBM Integration Suite (IIB, Cast Iron, AppConnect, Datapower, WESB, Message Sight, WPS)"/>
                    <xsd:enumeration value="IPM - IBM Message Sight"/>
                    <xsd:enumeration value="IPM - IBM MQ MFT, Sterling MFT"/>
                    <xsd:enumeration value="IPM - IBO-IntelligentBusiOps"/>
                    <xsd:enumeration value="IPM - Integration Competency Center"/>
                    <xsd:enumeration value="IPM - Integration Competency Center (ICC) Advisory"/>
                    <xsd:enumeration value="IPM - Integration Platform as a Service (iPaas)"/>
                    <xsd:enumeration value="IPM - Intelligence ＆ Insights"/>
                    <xsd:enumeration value="IPM - IOT Integrations"/>
                    <xsd:enumeration value="IPM - JBoss JBPM,Talend,WSO2 platform services"/>
                    <xsd:enumeration value="IPM - JCAPS, Seebeyond, ICAN Suite"/>
                    <xsd:enumeration value="IPM - K2 AD services"/>
                    <xsd:enumeration value="IPM - MFT, Tumbleweed, SecureTransport, Cleo, Extol, Edifecs, GXS Services"/>
                    <xsd:enumeration value="IPM - Microservices, API Management, Cloud Deployment Services"/>
                    <xsd:enumeration value="IPM - Microsoft Azure Integration Services"/>
                    <xsd:enumeration value="IPM - Microsoft Biztalk"/>
                    <xsd:enumeration value="IPM - Mulesoft Anypoint Platform Services"/>
                    <xsd:enumeration value="IPM - OracleFusion,OSB,Oracle Integration"/>
                    <xsd:enumeration value="IPM - Pega Cloud Migration"/>
                    <xsd:enumeration value="IPM - Pega CRM-Customer Service"/>
                    <xsd:enumeration value="IPM - Pega CRM-Marketing"/>
                    <xsd:enumeration value="IPM - Pega CRM-Sales Automation"/>
                    <xsd:enumeration value="IPM - Pega Digital Process Management Services"/>
                    <xsd:enumeration value="IPM - Pega DSM, NLP, IOT"/>
                    <xsd:enumeration value="IPM - Pega Openspan RPA services"/>
                    <xsd:enumeration value="IPM - Pega Upgrade"/>
                    <xsd:enumeration value="IPM - Process Discovery ＆ Analysis"/>
                    <xsd:enumeration value="IPM - Progress 4GL platform services"/>
                    <xsd:enumeration value="IPM - Software AG Apama, Terracota, Cumulocity platform Services"/>
                    <xsd:enumeration value="IPM - Software AG WebMethods Digital Business Platform"/>
                    <xsd:enumeration value="IPM - TIBCO platform Services"/>
                    <xsd:enumeration value="IPM - Tumbleweed, Axway SecureTransport, Cleo, Extol, Edifecs, GXS Services"/>
                    <xsd:enumeration value="IR Program Design ＆ Testing"/>
                    <xsd:enumeration value="IRF Pricer - 2 Yr Perpetual License"/>
                    <xsd:enumeration value="IRF Pricer - 2 Yr Term License"/>
                    <xsd:enumeration value="IRF Pricer Active - 2 Yr Term License"/>
                    <xsd:enumeration value="IT IS"/>
                    <xsd:enumeration value="IT Operations Analytics"/>
                    <xsd:enumeration value="IT Process Advisory"/>
                    <xsd:enumeration value="IT Quality Advisory"/>
                    <xsd:enumeration value="IT Security Audit Framework"/>
                    <xsd:enumeration value="IT Simplification and OPEX Optimization"/>
                    <xsd:enumeration value="IT Spend Optimization ＆ Capex Prioritization Services"/>
                    <xsd:enumeration value="ITIL-RunOps-Devops Hybrid Operating Model"/>
                    <xsd:enumeration value="ITO Advisory Services"/>
                    <xsd:enumeration value="ITO Managed Services"/>
                    <xsd:enumeration value="KBACE - All Products and Services"/>
                    <xsd:enumeration value="KBACE - KBI/KBX"/>
                    <xsd:enumeration value="KBACE - SCM Cloud"/>
                    <xsd:enumeration value="Knowledge Management"/>
                    <xsd:enumeration value="Knowledge Mgmt ＆ Tagging"/>
                    <xsd:enumeration value="Knowledge Transition"/>
                    <xsd:enumeration value="Known Error Resolution"/>
                    <xsd:enumeration value="Known Error Resolution Services"/>
                    <xsd:enumeration value="Language Services"/>
                    <xsd:enumeration value="Lean Fit-for-purpose Automation using Debts"/>
                    <xsd:enumeration value="Legacy – BI"/>
                    <xsd:enumeration value="Legacy - BI / Reporting Services Staffing"/>
                    <xsd:enumeration value="Legacy – ETL"/>
                    <xsd:enumeration value="Legacy - On Premise Database Migration"/>
                    <xsd:enumeration value="Legacy - On Premise RDBMS upgrade / Development / Performance Tuning"/>
                    <xsd:enumeration value="Legacy - Testing Staffing"/>
                    <xsd:enumeration value="Legacy - Traditional / On Premise BI tool upgrade / Development"/>
                    <xsd:enumeration value="Legacy - Traditional / On Premise ETL tool upgrade / Development / Performance tuning"/>
                    <xsd:enumeration value="Legacy - Traditional DW/ODS/DM"/>
                    <xsd:enumeration value="Legacy - Traditional ETL tool Staffing"/>
                    <xsd:enumeration value="Legacy Hardening and Core Modernization Advisory"/>
                    <xsd:enumeration value="Legacy MDM Testing"/>
                    <xsd:enumeration value="Legacy Modernization"/>
                    <xsd:enumeration value="Legacy Test Factory"/>
                    <xsd:enumeration value="Legal ＆ Risk (DMCA) Compliance"/>
                    <xsd:enumeration value="Life Sciences Analytics"/>
                    <xsd:enumeration value="Lift and Extend to Cloud"/>
                    <xsd:enumeration value="Loan Administration"/>
                    <xsd:enumeration value="Logical ＆ Physical Data Modeling for DW/DM"/>
                    <xsd:enumeration value="Low Code Development"/>
                    <xsd:enumeration value="Loyalty Analytics"/>
                    <xsd:enumeration value="Loyalty Marketing"/>
                    <xsd:enumeration value="LS - CDR/CDISC"/>
                    <xsd:enumeration value="LS - Clinical Development"/>
                    <xsd:enumeration value="LS - Discovery"/>
                    <xsd:enumeration value="LS - Drug Safety"/>
                    <xsd:enumeration value="LS - EDC"/>
                    <xsd:enumeration value="LS - Knowledge and Insight"/>
                    <xsd:enumeration value="LS - LIMS"/>
                    <xsd:enumeration value="LS - Managed Markets"/>
                    <xsd:enumeration value="LS - Mobility"/>
                    <xsd:enumeration value="LS - Multi Channel Marketing"/>
                    <xsd:enumeration value="LS - Pharmacovigilance"/>
                    <xsd:enumeration value="LS - Regulatory"/>
                    <xsd:enumeration value="LS - Sales ＆ Marketing"/>
                    <xsd:enumeration value="LS Supply Chain Consulting Services"/>
                    <xsd:enumeration value="M＆AD Restructuring Services"/>
                    <xsd:enumeration value="Magento: eCommerce Modernization"/>
                    <xsd:enumeration value="Mail Box and Ticketing Tool Monitoring Services"/>
                    <xsd:enumeration value="Mailbox and Ticketing Tool Monitoring"/>
                    <xsd:enumeration value="Mainframe APIzation"/>
                    <xsd:enumeration value="Mainframe Data Monetization"/>
                    <xsd:enumeration value="Mainframe DevOps"/>
                    <xsd:enumeration value="Mainframe Management"/>
                    <xsd:enumeration value="Mainframe Modernization Strategy"/>
                    <xsd:enumeration value="Mainframe Optimization"/>
                    <xsd:enumeration value="Mainframe Reengineering"/>
                    <xsd:enumeration value="Mainframe Re-engineering"/>
                    <xsd:enumeration value="Mainframe Rehosting"/>
                    <xsd:enumeration value="Maintainability"/>
                    <xsd:enumeration value="Maintainability Engineering"/>
                    <xsd:enumeration value="Major Incident and Mediator Support"/>
                    <xsd:enumeration value="Managed AVM L1"/>
                    <xsd:enumeration value="Managed Cloud Application Services"/>
                    <xsd:enumeration value="Managed Cloud Foundry"/>
                    <xsd:enumeration value="Managed Cloud Security Services"/>
                    <xsd:enumeration value="Managed EC-DataBase"/>
                    <xsd:enumeration value="Managed EC-Others"/>
                    <xsd:enumeration value="Managed EC-Server"/>
                    <xsd:enumeration value="Managed EC-Storage"/>
                    <xsd:enumeration value="Managed Hosting"/>
                    <xsd:enumeration value="Managed Identity Controls"/>
                    <xsd:enumeration value="Managed ITO"/>
                    <xsd:enumeration value="Managed Mobility"/>
                    <xsd:enumeration value="Managed Network Services"/>
                    <xsd:enumeration value="Managed SCM"/>
                    <xsd:enumeration value="Managed Security Services"/>
                    <xsd:enumeration value="Managed Services"/>
                    <xsd:enumeration value="Managed Services Partner"/>
                    <xsd:enumeration value="Managed TEMS"/>
                    <xsd:enumeration value="Managed Web Application Platform"/>
                    <xsd:enumeration value="Manufacturing ＆ Operations_Environment, Health ＆ Safety Support Services"/>
                    <xsd:enumeration value="Manufacturing ＆ Operations_Forecasting ＆ Demand Planning"/>
                    <xsd:enumeration value="Manufacturing ＆ Operations_Other"/>
                    <xsd:enumeration value="Manufacturing ＆ Operations_Sustainability ＆ Waste Management"/>
                    <xsd:enumeration value="Maps and Innovation Ops_AI Algorithm Traming"/>
                    <xsd:enumeration value="Maps and Innovation Ops_AR /VR Content Classification"/>
                    <xsd:enumeration value="Maps and Innovation Ops_End-to-End Operations"/>
                    <xsd:enumeration value="Maps and Innovation Ops_Feedback Engineering"/>
                    <xsd:enumeration value="Maps and Innovation Ops_Localization, Map Ops,"/>
                    <xsd:enumeration value="Maps and Innovation Ops_Maps - Indoors mapping"/>
                    <xsd:enumeration value="Maps and Innovation Ops_Maps - Linear and 3-D mapping"/>
                    <xsd:enumeration value="Maps and Innovation Ops_Maps - Local Data: Creation, Curation, Maintenance"/>
                    <xsd:enumeration value="Market/Vertical Specific Analytics"/>
                    <xsd:enumeration value="Marketing ＆ Sales"/>
                    <xsd:enumeration value="Marketing Management"/>
                    <xsd:enumeration value="Marketo: B2B Marketing Transformation"/>
                    <xsd:enumeration value="Marketplace services"/>
                    <xsd:enumeration value="MAS"/>
                    <xsd:enumeration value="Master Data Management"/>
                    <xsd:enumeration value="Master Data Management - Customer 360"/>
                    <xsd:enumeration value="Master Data Management(Customer/Consumer/Supplier/Site)"/>
                    <xsd:enumeration value="Master Data Management(PIM/Product/Site/Securities/Asset 360)"/>
                    <xsd:enumeration value="Maturity Assessment, Strategy and Road Map Development"/>
                    <xsd:enumeration value="MCE Active - 5 Yr Perpetual License"/>
                    <xsd:enumeration value="MCE Active - 5 Yr Term License"/>
                    <xsd:enumeration value="MCE ActiveTerm License"/>
                    <xsd:enumeration value="McKesson Other"/>
                    <xsd:enumeration value="McKesson Revenue Share"/>
                    <xsd:enumeration value="MDM"/>
                    <xsd:enumeration value="MDM testing"/>
                    <xsd:enumeration value="Media ＆ Reputational Intelligence_Content Security"/>
                    <xsd:enumeration value="Media ＆ Reputational Intelligence_Digital Ad Operations"/>
                    <xsd:enumeration value="Media ＆ Reputational Intelligence_End-to-End Operations"/>
                    <xsd:enumeration value="Media ＆ Reputational Intelligence_Rights ＆ Royalties Management"/>
                    <xsd:enumeration value="Medical Device Complaints Management"/>
                    <xsd:enumeration value="Medical Eligibility-Revenue Cycle Solutions"/>
                    <xsd:enumeration value="Medical Fraud Claims Intelligence"/>
                    <xsd:enumeration value="MEDVANTAGE"/>
                    <xsd:enumeration value="Member Enrollment Term License"/>
                    <xsd:enumeration value="Member Service Maintenance"/>
                    <xsd:enumeration value="Member Service Term License"/>
                    <xsd:enumeration value="Merchandising Support_Assortment Planning ＆ Mgmt."/>
                    <xsd:enumeration value="Merchandising Support_Promotional Planning Support"/>
                    <xsd:enumeration value="MES Product Implementations / Upgrade"/>
                    <xsd:enumeration value="MF APIzation"/>
                    <xsd:enumeration value="MF Data Modernization"/>
                    <xsd:enumeration value="MF Optimization"/>
                    <xsd:enumeration value="MF Rehosting"/>
                    <xsd:enumeration value="MFaaS"/>
                    <xsd:enumeration value="Mfg Applications Maintenance and Support"/>
                    <xsd:enumeration value="Mfg Product Implementations / Upgrade - Other than MES, QMS"/>
                    <xsd:enumeration value="Micro-Content Monetization-Cognizant Consulting Vertical Services"/>
                    <xsd:enumeration value="Micro-Content Monetization-Vertical Services"/>
                    <xsd:enumeration value="Microdyn Home Health PRICERActive Perpetual License"/>
                    <xsd:enumeration value="Microdyn Home Health PRICERActive Term License"/>
                    <xsd:enumeration value="MicroDyn Other"/>
                    <xsd:enumeration value="Microdyn SNF PRICERActive Perpetual License"/>
                    <xsd:enumeration value="Microdyn SNF PRICERActive Term License"/>
                    <xsd:enumeration value="Microservices Enablement"/>
                    <xsd:enumeration value="Middleware Management"/>
                    <xsd:enumeration value="Migration"/>
                    <xsd:enumeration value="Migration/Consolidation - Data/Database/ETL Tool"/>
                    <xsd:enumeration value="Mirabeau"/>
                    <xsd:enumeration value="Miscellaneous"/>
                    <xsd:enumeration value="MManaged EC-Middleware"/>
                    <xsd:enumeration value="Mngd Workplace ServiceDesk"/>
                    <xsd:enumeration value="Mngd Workplace Services"/>
                    <xsd:enumeration value="Mngd Workplace-AppPack＆Desktop"/>
                    <xsd:enumeration value="Mobile Security"/>
                    <xsd:enumeration value="Mobile-BI"/>
                    <xsd:enumeration value="Mobility"/>
                    <xsd:enumeration value="Mobility Consultancy"/>
                    <xsd:enumeration value="Mobility Delivery"/>
                    <xsd:enumeration value="Mobility Products"/>
                    <xsd:enumeration value="Mobility Services"/>
                    <xsd:enumeration value="Mobility Testing"/>
                    <xsd:enumeration value="Modern Digital Workplace (Enterprise Collaboration)"/>
                    <xsd:enumeration value="Modernized IT Service Management (ProcessNXT)"/>
                    <xsd:enumeration value="MPS"/>
                    <xsd:enumeration value="MS BigBets"/>
                    <xsd:enumeration value="MS CRM"/>
                    <xsd:enumeration value="Mulesoft Anypoint Platform Services"/>
                    <xsd:enumeration value="Mustache - Content"/>
                    <xsd:enumeration value="Mustache - Design"/>
                    <xsd:enumeration value="Mustache - Omnichannel"/>
                    <xsd:enumeration value="Mustache - Social"/>
                    <xsd:enumeration value="Mustache - Video Productions"/>
                    <xsd:enumeration value="myQNXT Perpetual License"/>
                    <xsd:enumeration value="myQNXT Term License"/>
                    <xsd:enumeration value="Narrative Sciences"/>
                    <xsd:enumeration value="Netcentric - Application Operations"/>
                    <xsd:enumeration value="Netcentric - Business Consulting"/>
                    <xsd:enumeration value="Netcentric - Commerce"/>
                    <xsd:enumeration value="Netcentric - Content"/>
                    <xsd:enumeration value="Netcentric - Design"/>
                    <xsd:enumeration value="Netcentric - Experience Management"/>
                    <xsd:enumeration value="Netcentric - Marketing Automation"/>
                    <xsd:enumeration value="Netcentric - Marketing Operations"/>
                    <xsd:enumeration value="Netcentric - Marketing Technology Consulting"/>
                    <xsd:enumeration value="Netcentric - Omnichannel"/>
                    <xsd:enumeration value="Netcentric - Other"/>
                    <xsd:enumeration value="Netcentric - Social"/>
                    <xsd:enumeration value="NetworX 24x7 Emergency Support"/>
                    <xsd:enumeration value="NetworX Custom Enhancement Maintenance"/>
                    <xsd:enumeration value="NetworX Extended Maintenance"/>
                    <xsd:enumeration value="NetworX Hosting Upgrade"/>
                    <xsd:enumeration value="NetworX Implementation"/>
                    <xsd:enumeration value="NetworX Modeler (Facets Client) Maintenance"/>
                    <xsd:enumeration value="NetworX Modeler (Facets Client) Perpetual License"/>
                    <xsd:enumeration value="NetworX Modeler (Facets Client) Term License"/>
                    <xsd:enumeration value="NetworX Modeler (QNXT Client) Maintenance"/>
                    <xsd:enumeration value="NetworX Modeler (QNXT Client) Perpetual License"/>
                    <xsd:enumeration value="NetworX Modeler (QNXT Client) Term License"/>
                    <xsd:enumeration value="NetworX Modeler (Standalone) Maintenance"/>
                    <xsd:enumeration value="NetworX Modeler (Standalone) Perpetual License"/>
                    <xsd:enumeration value="NetworX Modeler (Standalone) Term License"/>
                    <xsd:enumeration value="NetworX Modeler Analytics (Facets Client) Maintenance"/>
                    <xsd:enumeration value="NetworX Modeler Analytics (Facets Client) Perpetual License"/>
                    <xsd:enumeration value="NetworX Modeler Analytics (Facets Client) Term License"/>
                    <xsd:enumeration value="NetworX Modeler Analytics (non-facets) Perpetual License"/>
                    <xsd:enumeration value="NetworX Modeler Analytics (non-facets) Term License"/>
                    <xsd:enumeration value="NetworX Modeler Analytics (non-TZ Core Client) Maintenance"/>
                    <xsd:enumeration value="NetworX Modeler Analytics (non-TZ Core Client) Term License"/>
                    <xsd:enumeration value="NetworX Modeler Analytics (QNXT Client) Maintenance"/>
                    <xsd:enumeration value="NetworX Modeler Analytics (QNXT Client) Perpetual License"/>
                    <xsd:enumeration value="NetworX Modeler Analytics (QNXT Client) Term License"/>
                    <xsd:enumeration value="NetworX Modeler Analytics Implementation (Facets Client)"/>
                    <xsd:enumeration value="NetworX Modeler Analytics Implementation (QNXT Client)"/>
                    <xsd:enumeration value="NetworX Modeler Implementation (Facets Client)"/>
                    <xsd:enumeration value="NetworX Modeler Implementation (QNXT Client)"/>
                    <xsd:enumeration value="NetworX Modeler Implementation (Standalone)"/>
                    <xsd:enumeration value="NetworX Payment Bundling Administration (Facets Client) Maintenance"/>
                    <xsd:enumeration value="NetworX Payment Bundling Administration (Facets Client) Perpetual License"/>
                    <xsd:enumeration value="NetworX Payment Bundling Administration (Facets Client) Term License"/>
                    <xsd:enumeration value="NetworX Payment Bundling Administration (non-TZ Core Client) Maintenance"/>
                    <xsd:enumeration value="NetworX Payment Bundling Administration (non-TZ Core Client) Term License"/>
                    <xsd:enumeration value="NetworX Payment Bundling Administration (QNXT Client) Maintenance"/>
                    <xsd:enumeration value="NetworX Payment Bundling Administration (QNXT Client) Term License"/>
                    <xsd:enumeration value="NetworX Payment Bundling Administration Analytics (Facets Client) Perpetual License"/>
                    <xsd:enumeration value="NetworX Payment Bundling Administration Analytics (Facets Client) Term License"/>
                    <xsd:enumeration value="NetworX Payment Bundling Administration Analytics (non-TZ Core Client) Perpetual License"/>
                    <xsd:enumeration value="NetworX Payment Bundling Administration Analytics (QNXT Client) Term License"/>
                    <xsd:enumeration value="NetworX Payment Bundling Administration Analytics Maintenance (Facets Client)"/>
                    <xsd:enumeration value="NetworX Payment Bundling Administration Analytics Maintenance (non-TZ Core Client)"/>
                    <xsd:enumeration value="NetworX Payment Bundling Administration Implementation (Facets Client)"/>
                    <xsd:enumeration value="NetworX Payment Bundling Administration Implementation (QNXT Client)"/>
                    <xsd:enumeration value="NetworX Payment Bundling as a Service"/>
                    <xsd:enumeration value="NetworX Pricer (Facets Client) Maintenance"/>
                    <xsd:enumeration value="NetworX Pricer (Facets Client) Perpetual License"/>
                    <xsd:enumeration value="NetworX Pricer (Facets Client) Term License"/>
                    <xsd:enumeration value="NetworX Pricer (QNXT Client) Maintenance"/>
                    <xsd:enumeration value="NetworX Pricer (QNXT Client) Term License"/>
                    <xsd:enumeration value="NetworX Pricer (Standalone) Maintenance"/>
                    <xsd:enumeration value="NetworX Pricer (Standalone) Perpetual License"/>
                    <xsd:enumeration value="NetworX Pricer (Standalone) Term License"/>
                    <xsd:enumeration value="NetworX Pricer Implementation (QNXT Client)"/>
                    <xsd:enumeration value="NetworX Pricer Implementation (Standalone)"/>
                    <xsd:enumeration value="NetworX Services"/>
                    <xsd:enumeration value="NetworX Upgrade"/>
                    <xsd:enumeration value="New Business ＆ Underwriting Solutions_ Underwriting Support"/>
                    <xsd:enumeration value="New Business ＆ Underwriting Solutions_End-to-End Operations"/>
                    <xsd:enumeration value="New Business ＆ Underwriting Solutions_Policy Issuance"/>
                    <xsd:enumeration value="New Business ＆ Underwriting Solutions_Underwriting Support"/>
                    <xsd:enumeration value="Next Best Offer(NBO)/Next Best Action(NBA)"/>
                    <xsd:enumeration value="Next Gen Sales and Service Transformation_Next Gen Customer Experience"/>
                    <xsd:enumeration value="Next Gen Sales and Service Transformation_Next Gen Sales Transformation"/>
                    <xsd:enumeration value="Next Gen Sales and Service Transformation_Other"/>
                    <xsd:enumeration value="Next Gen Sales and Service Transformation_Product Support"/>
                    <xsd:enumeration value="NGP - Ariba"/>
                    <xsd:enumeration value="NGP - Infor"/>
                    <xsd:enumeration value="NGP - Microsoft"/>
                    <xsd:enumeration value="NGP - S3P"/>
                    <xsd:enumeration value="NGP - S3P Consulting"/>
                    <xsd:enumeration value="NGP - SAPCloud"/>
                    <xsd:enumeration value="NGP - SCM Products"/>
                    <xsd:enumeration value="NGP - SumTotal"/>
                    <xsd:enumeration value="NGP - WorkDay"/>
                    <xsd:enumeration value="NHXS Recurring Services"/>
                    <xsd:enumeration value="NLP / NLG"/>
                    <xsd:enumeration value="Non Government Coding-Revenue Cycle Solutions"/>
                    <xsd:enumeration value="Non R＆D_Order to Cash"/>
                    <xsd:enumeration value="Non R＆D_Sales ＆ Marketing"/>
                    <xsd:enumeration value="Non-Agile"/>
                    <xsd:enumeration value="Non-Functional validation – (Performance Load, Scalability, Cx Validation, Resiliency, Security, Compliance, DR/Failover)"/>
                    <xsd:enumeration value="Not Applicable"/>
                    <xsd:enumeration value="Omni channel - UI Modernization"/>
                    <xsd:enumeration value="Omnichannel Experience"/>
                    <xsd:enumeration value="On Demand – Serverless Architecture Enablement"/>
                    <xsd:enumeration value="OnePlant - Consulting Services"/>
                    <xsd:enumeration value="OnePlant - Services"/>
                    <xsd:enumeration value="OneRetail"/>
                    <xsd:enumeration value="OneTDM"/>
                    <xsd:enumeration value="Operational Analytics Assessment"/>
                    <xsd:enumeration value="Operational Change Management"/>
                    <xsd:enumeration value="Operational Change Management Services"/>
                    <xsd:enumeration value="Opex Optimization ＆ IT Transformation Services"/>
                    <xsd:enumeration value="Ops Analytics"/>
                    <xsd:enumeration value="OpServ"/>
                    <xsd:enumeration value="OpsHub"/>
                    <xsd:enumeration value="Optimization Assessment"/>
                    <xsd:enumeration value="Optimization General Services"/>
                    <xsd:enumeration value="Optimization Improvement Services"/>
                    <xsd:enumeration value="Optimization Tools Implementation"/>
                    <xsd:enumeration value="ORAC - All Products"/>
                    <xsd:enumeration value="ORAC - Others"/>
                    <xsd:enumeration value="ORAC - RightNow/Inquira"/>
                    <xsd:enumeration value="Oracle - Analytics"/>
                    <xsd:enumeration value="Oracle Cloud - Sales"/>
                    <xsd:enumeration value="Oracle Cloud - Service"/>
                    <xsd:enumeration value="Oracle Cloud - Service-DSTSPM"/>
                    <xsd:enumeration value="Oracle Cloud Infrastructure Migration"/>
                    <xsd:enumeration value="Oracle Consulting"/>
                    <xsd:enumeration value="Oracle EBS Upgrade"/>
                    <xsd:enumeration value="Oracle Implementation"/>
                    <xsd:enumeration value="Oracle on Cloud"/>
                    <xsd:enumeration value="Oracle Testing"/>
                    <xsd:enumeration value="Order Entry"/>
                    <xsd:enumeration value="Order Management _End to end Order fulfilment Support"/>
                    <xsd:enumeration value="Order Processing"/>
                    <xsd:enumeration value="Order to Activation (Telecom)_End-to-End Operations"/>
                    <xsd:enumeration value="Order to Cash"/>
                    <xsd:enumeration value="OSINT - Open Source Intelligence"/>
                    <xsd:enumeration value="OSP - Application in a Box (BPaaS Service offering) - Oracle MSP Program"/>
                    <xsd:enumeration value="OSP - Application Transformation and Implementation"/>
                    <xsd:enumeration value="OSP - Business Insights and Foresights (Analytics and Information modernization)"/>
                    <xsd:enumeration value="OSP - Cloud - Managed Services"/>
                    <xsd:enumeration value="OSP - Cloud - Value Added Offerings"/>
                    <xsd:enumeration value="OSP - Cloud Security Strategy and Implementation (Application ＆ Integration)"/>
                    <xsd:enumeration value="OSP - Digital Foundation"/>
                    <xsd:enumeration value="OSP - Digital Platforms"/>
                    <xsd:enumeration value="OSP - Managed Services"/>
                    <xsd:enumeration value="OSP - Oracle Application Upgrades"/>
                    <xsd:enumeration value="OSP - Oracle Cloud Shift- SaaS implementation"/>
                    <xsd:enumeration value="OSP - Process Transformation and Optimization"/>
                    <xsd:enumeration value="Other"/>
                    <xsd:enumeration value="Other - DEVOPS"/>
                    <xsd:enumeration value="Other (AGILE)"/>
                    <xsd:enumeration value="Other (AIM-ANALYTICS)"/>
                    <xsd:enumeration value="Other (AIM-BIGDATA)"/>
                    <xsd:enumeration value="Other (AIM-BISQuAD)"/>
                    <xsd:enumeration value="Other (AIM-CBC)"/>
                    <xsd:enumeration value="Other (AIM-DATA SCIENCES)"/>
                    <xsd:enumeration value="Other (AIM-ENTERPRISE INFORMATION ARCHITECTURE)"/>
                    <xsd:enumeration value="Other (AIM-IMS-BI)"/>
                    <xsd:enumeration value="Other (AIM-IMS-Data Integration)"/>
                    <xsd:enumeration value="Other (AIM-IMS-DoD)"/>
                    <xsd:enumeration value="Other (AIM-IMS-EPM)"/>
                    <xsd:enumeration value="Other (AIM-IMS-Microsoft)"/>
                    <xsd:enumeration value="Other (AIM-MDM)"/>
                    <xsd:enumeration value="Other (AIM-PLATFORM)"/>
                    <xsd:enumeration value="Other (CDE-Engineering-Agile)"/>
                    <xsd:enumeration value="Other (CDE-Engineering-DevOps)"/>
                    <xsd:enumeration value="Other (CDE-Engineering-PACE)"/>
                    <xsd:enumeration value="Other (CIS - Automation Platforms and Services)"/>
                    <xsd:enumeration value="Other (CIS - Business Availability Services)"/>
                    <xsd:enumeration value="Other (CIS - Business Connectivity Services)"/>
                    <xsd:enumeration value="Other (CIS - Business Productivity Services)"/>
                    <xsd:enumeration value="Other (CIS - Cloud - Digital)"/>
                    <xsd:enumeration value="Other (CIS - Cloud)"/>
                    <xsd:enumeration value="Other (CIS - Cross Functional Services)"/>
                    <xsd:enumeration value="Other (CIS - DataCenter)"/>
                    <xsd:enumeration value="Other (CIS - Integrated Services)"/>
                    <xsd:enumeration value="Other (CIS - ITO)"/>
                    <xsd:enumeration value="Other (CIS ITSM ＆ Process Consulting)"/>
                    <xsd:enumeration value="Other (CIS)"/>
                    <xsd:enumeration value="Other (Cloud Lift)"/>
                    <xsd:enumeration value="Other (COGCS_Engineering ＆ Field Development Services)"/>
                    <xsd:enumeration value="Other (Digital Business - Interactive ISD)"/>
                    <xsd:enumeration value="Other (Digital Solutions ＆ Architecture)"/>
                    <xsd:enumeration value="Other (Digitalbusiness-CBC)"/>
                    <xsd:enumeration value="Other (Digitalbusiness-Interactive)"/>
                    <xsd:enumeration value="Other (Digitalbusiness-IPS)"/>
                    <xsd:enumeration value="Other (Digitalbusiness-IS＆D)"/>
                    <xsd:enumeration value="Other (Digitalbusiness-Platform)"/>
                    <xsd:enumeration value="Other (DigitalOperations-CommTech_Content Services)"/>
                    <xsd:enumeration value="Other (DigitalOperations-Healthcare-Payer)"/>
                    <xsd:enumeration value="Other (DigitalOperations-Healthcare-Provider)"/>
                    <xsd:enumeration value="Other (DigitalOperations-Insurance-Life＆Annuities)"/>
                    <xsd:enumeration value="Other (DigitalOperations-Insurance-P＆C)"/>
                    <xsd:enumeration value="Other (DigitalOperations-Insurance-Support_Services)"/>
                    <xsd:enumeration value="Other (DigitalOperations-LifeSciences-Sales＆Marketing_Operations)"/>
                    <xsd:enumeration value="Other (DigitalOperations-P＆R_RCG)"/>
                    <xsd:enumeration value="Other (DW STRATGY)"/>
                    <xsd:enumeration value="Other (EAS - CRM)"/>
                    <xsd:enumeration value="Other (EAS - ORAC Consulting)"/>
                    <xsd:enumeration value="Other (EAS - ORAC)"/>
                    <xsd:enumeration value="Other (EAS - SAP Consulting)"/>
                    <xsd:enumeration value="Other (EAS - SAP)"/>
                    <xsd:enumeration value="Other (EAS Consulting)"/>
                    <xsd:enumeration value="Other (EAS CRM Consulting)"/>
                    <xsd:enumeration value="Other (EAS Digital Consulting)"/>
                    <xsd:enumeration value="Other (EAS Finance Consulting)"/>
                    <xsd:enumeration value="Other (EAS Human Capital Management Consulting)"/>
                    <xsd:enumeration value="Other (EAS IPM Consulting)"/>
                    <xsd:enumeration value="Other (EAS IPM)"/>
                    <xsd:enumeration value="Other (EAS NGP Consulting)"/>
                    <xsd:enumeration value="Other (EAS NGP)"/>
                    <xsd:enumeration value="Other (EAS SC)"/>
                    <xsd:enumeration value="Other (EAS SCM Consulting)"/>
                    <xsd:enumeration value="Other (EAS Supply Chain Management)"/>
                    <xsd:enumeration value="Other (ERSS)"/>
                    <xsd:enumeration value="Other (Government ＆ Public Sector)"/>
                    <xsd:enumeration value="Other (OptimaWrite)"/>
                    <xsd:enumeration value="Other (Software Engineering Services)"/>
                    <xsd:enumeration value="Other (TESTING)"/>
                    <xsd:enumeration value="Other DS Services"/>
                    <xsd:enumeration value="Other Implementation"/>
                    <xsd:enumeration value="Other Migration"/>
                    <xsd:enumeration value="Other Portals"/>
                    <xsd:enumeration value="Other Social CRM"/>
                    <xsd:enumeration value="Other Testing"/>
                    <xsd:enumeration value="Other Upgrade"/>
                    <xsd:enumeration value="Others"/>
                    <xsd:enumeration value="Outage and Mediator Support Services"/>
                    <xsd:enumeration value="P＆C - Agency ＆ Distribution Management_Agency Management"/>
                    <xsd:enumeration value="P＆C - Agency ＆ Distribution Management_End-to-End Operations"/>
                    <xsd:enumeration value="P＆C - Agency ＆ Distribution Management_Marketing ＆ Distribution"/>
                    <xsd:enumeration value="P＆C - New Business ＆ Underwriting Solutions_End-to-End Operations"/>
                    <xsd:enumeration value="P＆C - New Business ＆ Underwriting Solutions_Policy Issuance"/>
                    <xsd:enumeration value="P＆C - Policy Administration ＆ Servicing_Policy Administration ＆ Servicing"/>
                    <xsd:enumeration value="PaaS Managed Services"/>
                    <xsd:enumeration value="PACE Consultancy"/>
                    <xsd:enumeration value="PACE Delivery"/>
                    <xsd:enumeration value="Partner Services"/>
                    <xsd:enumeration value="Payer - Provider"/>
                    <xsd:enumeration value="Payment Fraud ＆ AML Intelligence"/>
                    <xsd:enumeration value="PDE Data Manager"/>
                    <xsd:enumeration value="PDE Data Manager Maintenance"/>
                    <xsd:enumeration value="PDE Data Manager Perpetual License"/>
                    <xsd:enumeration value="PDE Data Manager Setup Fees"/>
                    <xsd:enumeration value="PDE Data Manager Term License"/>
                    <xsd:enumeration value="Pega - Marketing"/>
                    <xsd:enumeration value="Pega - Sales"/>
                    <xsd:enumeration value="Pega - Service"/>
                    <xsd:enumeration value="Pega - Upgrade"/>
                    <xsd:enumeration value="Pega Facets® Integrated Data Exchange (iDX)"/>
                    <xsd:enumeration value="Pega Implementation"/>
                    <xsd:enumeration value="Pega on Cloud, Horizontal: CIS"/>
                    <xsd:enumeration value="Pega on Cloud, Horizontal: Security"/>
                    <xsd:enumeration value="PELM - Digital Prod Info Delvy"/>
                    <xsd:enumeration value="PELM - Digital Product Develop"/>
                    <xsd:enumeration value="PELM - Digital Product Mfg"/>
                    <xsd:enumeration value="PELM - Prod Engg ＆ Life Cycle"/>
                    <xsd:enumeration value="Penetration Testing"/>
                    <xsd:enumeration value="Performance Engineering"/>
                    <xsd:enumeration value="Performance Engineering - Agile"/>
                    <xsd:enumeration value="Performance Engineering - Waterfall"/>
                    <xsd:enumeration value="Performance Investigation (Big Data)"/>
                    <xsd:enumeration value="Performance Investigation (Information Architecture)"/>
                    <xsd:enumeration value="Personal CareAdvance Maintenance"/>
                    <xsd:enumeration value="Personal CareAdvance Term License"/>
                    <xsd:enumeration value="Pivotal Cloud Foundry"/>
                    <xsd:enumeration value="Planogram Solutitons_Planogram designing, monitoring and compliance"/>
                    <xsd:enumeration value="Plant Design ＆ Engineering"/>
                    <xsd:enumeration value="Plant Engineering ＆ Design"/>
                    <xsd:enumeration value="Plant Network Segmentation"/>
                    <xsd:enumeration value="Platform Based_Investigator Engagement"/>
                    <xsd:enumeration value="Platform Based_Patient Engagement"/>
                    <xsd:enumeration value="Platform Consulting"/>
                    <xsd:enumeration value="Platform Driven Reengineering"/>
                    <xsd:enumeration value="Platform Integration"/>
                    <xsd:enumeration value="Platform led Application Management Services"/>
                    <xsd:enumeration value="Platform Prime"/>
                    <xsd:enumeration value="Platforms of Intelligence (Architecture and Business Strategic Value Assessments, BigDecisions, etc.)"/>
                    <xsd:enumeration value="Platinum"/>
                    <xsd:enumeration value="PnR Analytics"/>
                    <xsd:enumeration value="POD delivery"/>
                    <xsd:enumeration value="Policy Administration ＆ Servicing_Closed Book Policy Admin"/>
                    <xsd:enumeration value="Policy Administration ＆ Servicing_End-to-End Operations"/>
                    <xsd:enumeration value="Policy Administration ＆ Servicing_Open Book Policy Admin"/>
                    <xsd:enumeration value="Population Health Analytics"/>
                    <xsd:enumeration value="Population Health Management"/>
                    <xsd:enumeration value="Portals,Content ＆Collaboration"/>
                    <xsd:enumeration value="Portfolio and Program Management Services"/>
                    <xsd:enumeration value="PPI - Agency and Performance Management Other Products"/>
                    <xsd:enumeration value="PPI - Agency and Performance Management VUE"/>
                    <xsd:enumeration value="PPI - Digital Solutions"/>
                    <xsd:enumeration value="PPI - Duckcreek AgencyPort"/>
                    <xsd:enumeration value="PPI - Duckcreek Billing"/>
                    <xsd:enumeration value="PPI - Duckcreek Claims"/>
                    <xsd:enumeration value="PPI - Duckcreek Policy / Rating"/>
                    <xsd:enumeration value="PPI - EIS Billing"/>
                    <xsd:enumeration value="PPI - EIS Claims"/>
                    <xsd:enumeration value="PPI - EIS Policy"/>
                    <xsd:enumeration value="PPI - FAST"/>
                    <xsd:enumeration value="PPI - Group Benefits EIS"/>
                    <xsd:enumeration value="PPI - Group Benefits Other Products"/>
                    <xsd:enumeration value="PPI - Group Benefits Services"/>
                    <xsd:enumeration value="PPI - Group Benefits Vi-Tech"/>
                    <xsd:enumeration value="PPI - Guidewire Billing"/>
                    <xsd:enumeration value="PPI - Guidewire Claims"/>
                    <xsd:enumeration value="PPI - Guidewire Policy"/>
                    <xsd:enumeration value="PPI - Innovation as a Service"/>
                    <xsd:enumeration value="PPI - OIPA"/>
                    <xsd:enumeration value="PPI - Other Life ＆ Annuities COTS PRODUCTS"/>
                    <xsd:enumeration value="PPI - Other P＆C COTS PRODUCTS"/>
                    <xsd:enumeration value="PPI - Retirements OMNI"/>
                    <xsd:enumeration value="PPI - Retirements Services"/>
                    <xsd:enumeration value="PPI - UNQORK"/>
                    <xsd:enumeration value="PPI -Duck Creek Distribution Management"/>
                    <xsd:enumeration value="PPI- Life ＆ Annuities Services"/>
                    <xsd:enumeration value="PPI-Guidewire Consulting"/>
                    <xsd:enumeration value="PPI-Guidewire Conversion and Analytics"/>
                    <xsd:enumeration value="PPI-Guidewire Salesforce and Mulesoft"/>
                    <xsd:enumeration value="PPI-Guidewire Test"/>
                    <xsd:enumeration value="PQC Consultancy"/>
                    <xsd:enumeration value="Predictive Analytics"/>
                    <xsd:enumeration value="Preferred Medical Claims Solutions"/>
                    <xsd:enumeration value="Pre-Payment Insight Review Interface Code Management"/>
                    <xsd:enumeration value="Pre-Payment Insight Review Interface Rev Share"/>
                    <xsd:enumeration value="Pricer Active - 2 Yr Term License"/>
                    <xsd:enumeration value="Pricer Active - 5 Yr Perpetual License"/>
                    <xsd:enumeration value="Pricer Active - 5 Yr Term License"/>
                    <xsd:enumeration value="Privileged Identity/Privileged Access Management"/>
                    <xsd:enumeration value="Problem Management"/>
                    <xsd:enumeration value="Process Excellence Services"/>
                    <xsd:enumeration value="Process Transformation ＆ Consulting_Automation Consulting"/>
                    <xsd:enumeration value="Process Transformation ＆ Consulting_Business Analyst"/>
                    <xsd:enumeration value="Process Transformation ＆ Consulting_Other"/>
                    <xsd:enumeration value="Process Transformation ＆ Consulting_Process Consulting"/>
                    <xsd:enumeration value="Process Transformation ＆ Consulting_Strategy"/>
                    <xsd:enumeration value="Procure to Pay"/>
                    <xsd:enumeration value="Procurement"/>
                    <xsd:enumeration value="Procurement Analytics"/>
                    <xsd:enumeration value="Procurement_Master Data Management"/>
                    <xsd:enumeration value="Procurement_Other"/>
                    <xsd:enumeration value="Procurement_Purchase Order Management"/>
                    <xsd:enumeration value="Procurement_Strategic Sourcing"/>
                    <xsd:enumeration value="Procurement_Vendor and Supplier Management"/>
                    <xsd:enumeration value="Product / Project Management"/>
                    <xsd:enumeration value="Product Analytics"/>
                    <xsd:enumeration value="Product Consulting"/>
                    <xsd:enumeration value="Product Design - Embedded S/W, Firmware"/>
                    <xsd:enumeration value="Product Design - Mechanical, H/W"/>
                    <xsd:enumeration value="Product Development"/>
                    <xsd:enumeration value="Product Engineering - Application Development"/>
                    <xsd:enumeration value="Product Engineering and Prototyping Services"/>
                    <xsd:enumeration value="Product Engineering/Platform Engineering"/>
                    <xsd:enumeration value="Product Implementation"/>
                    <xsd:enumeration value="Product Information Management_Master Content Management"/>
                    <xsd:enumeration value="Product Information Management_Master Data Management"/>
                    <xsd:enumeration value="Product Integration"/>
                    <xsd:enumeration value="Product IoT - Digital Field Services"/>
                    <xsd:enumeration value="Product IoT - IoT platform development"/>
                    <xsd:enumeration value="Product IoT - Product modelling / simulation services"/>
                    <xsd:enumeration value="Product Lifecycle Management incld.ALM,SLM"/>
                    <xsd:enumeration value="Product Upgrade"/>
                    <xsd:enumeration value="Product Verification ＆ Validation"/>
                    <xsd:enumeration value="Product/ Service Innovation"/>
                    <xsd:enumeration value="Product/Technical Training Delivery"/>
                    <xsd:enumeration value="Professional Services"/>
                    <xsd:enumeration value="Program Management"/>
                    <xsd:enumeration value="Program Management for AVM"/>
                    <xsd:enumeration value="Program Recovery"/>
                    <xsd:enumeration value="Project Delivery Management"/>
                    <xsd:enumeration value="Project Delivery Management - Co-Managed"/>
                    <xsd:enumeration value="Project Delivery Management - Managed Services"/>
                    <xsd:enumeration value="Project Delivery Management - Staff Aug"/>
                    <xsd:enumeration value="Project Management and Training"/>
                    <xsd:enumeration value="Project Manager Staffing"/>
                    <xsd:enumeration value="Project Support"/>
                    <xsd:enumeration value="Proof of Concept"/>
                    <xsd:enumeration value="Provider Credentialing"/>
                    <xsd:enumeration value="Provider POS Direct Maintenance"/>
                    <xsd:enumeration value="Provider POS Direct Term License"/>
                    <xsd:enumeration value="Provider POS Implementation"/>
                    <xsd:enumeration value="Provider POS Upgrade"/>
                    <xsd:enumeration value="Provider Service Maintenance"/>
                    <xsd:enumeration value="Provider Service Term License"/>
                    <xsd:enumeration value="PS Upgrade"/>
                    <xsd:enumeration value="Publishing Support"/>
                    <xsd:enumeration value="Pure Vertical Skill"/>
                    <xsd:enumeration value="PV"/>
                    <xsd:enumeration value="PV Operations"/>
                    <xsd:enumeration value="QE＆A Delivery"/>
                    <xsd:enumeration value="QEA BPM"/>
                    <xsd:enumeration value="QEA CRM"/>
                    <xsd:enumeration value="QEA Modernization Service Term License"/>
                    <xsd:enumeration value="QEA NFT"/>
                    <xsd:enumeration value="QEA Oracle"/>
                    <xsd:enumeration value="QEA SAP"/>
                    <xsd:enumeration value="QEA Technology ＆ Process Consulting"/>
                    <xsd:enumeration value="QI Bots - Product"/>
                    <xsd:enumeration value="QI Bots - Professional Services"/>
                    <xsd:enumeration value="QicLink Application Processing Maintenance"/>
                    <xsd:enumeration value="QicLink Application Processing Term License"/>
                    <xsd:enumeration value="QicLink AutoDental Maintenance"/>
                    <xsd:enumeration value="QicLink AutoDental Term License"/>
                    <xsd:enumeration value="QicLink Benefits Exchange Maintenance"/>
                    <xsd:enumeration value="QicLink Benefits Exchange Term License"/>
                    <xsd:enumeration value="QicLink Billing Maintenance"/>
                    <xsd:enumeration value="QicLink Billing Perpetual License"/>
                    <xsd:enumeration value="QicLink Billing Term License"/>
                    <xsd:enumeration value="QicLink ClaimsRules Term License"/>
                    <xsd:enumeration value="QicLink ClaimWorkflow Maintenance"/>
                    <xsd:enumeration value="QicLink ClaimWorkflow Term License"/>
                    <xsd:enumeration value="QicLink Consumer Directed Healthcare Module Maintenance"/>
                    <xsd:enumeration value="QicLink Consumer Directed Healthcare Module Term License"/>
                    <xsd:enumeration value="QicLink Core Maintenance"/>
                    <xsd:enumeration value="QicLink Core Solution Perpetual License"/>
                    <xsd:enumeration value="QicLink Core Solution Term License"/>
                    <xsd:enumeration value="QicLink Custom Enhancement Maintenance"/>
                    <xsd:enumeration value="QicLink Custom Enhancement Perpetual License"/>
                    <xsd:enumeration value="QicLink Custom Enhancement Term License"/>
                    <xsd:enumeration value="QicLink Customer Service"/>
                    <xsd:enumeration value="QicLink Customer Service Maintenance"/>
                    <xsd:enumeration value="QicLink dataPiction Term License"/>
                    <xsd:enumeration value="QicLink Dental Logic Maintenance"/>
                    <xsd:enumeration value="QicLink Dental Term License"/>
                    <xsd:enumeration value="QicLink Disability Maintenance"/>
                    <xsd:enumeration value="QicLink Disability Term License"/>
                    <xsd:enumeration value="QicLink Extended Maintenance"/>
                    <xsd:enumeration value="QicLink Flexible Spending Maintenance"/>
                    <xsd:enumeration value="QicLink Flexible Spending Term License"/>
                    <xsd:enumeration value="QicLink HIPAA Gateway with TIBCO Foresight Instream Maintenance"/>
                    <xsd:enumeration value="QicLink HIPAA Gateway with TIBCO Foresight Instream Perpetual License"/>
                    <xsd:enumeration value="QicLink HIPAA Gateway with TIBCO Foresight Instream Term License"/>
                    <xsd:enumeration value="QicLink HMO Maintenance"/>
                    <xsd:enumeration value="QicLink HMO Term License"/>
                    <xsd:enumeration value="QicLink Hosting Implementation"/>
                    <xsd:enumeration value="QicLink Implementation"/>
                    <xsd:enumeration value="QicLink PPO Maintenance"/>
                    <xsd:enumeration value="QicLink PPO Term License"/>
                    <xsd:enumeration value="QicLink Product Modification"/>
                    <xsd:enumeration value="QicLink Product Term License"/>
                    <xsd:enumeration value="QicLink Services"/>
                    <xsd:enumeration value="QicLink Setup Fees"/>
                    <xsd:enumeration value="QicLink Source Code"/>
                    <xsd:enumeration value="QicLink Training"/>
                    <xsd:enumeration value="QicLink Upgrade"/>
                    <xsd:enumeration value="QicLink Utilization Management Maintenance"/>
                    <xsd:enumeration value="QicLink Utilization Management Term License"/>
                    <xsd:enumeration value="QMS Product Implementations / Upgrade"/>
                    <xsd:enumeration value="QNXT 24x7 Emergency Support"/>
                    <xsd:enumeration value="QNXT Appeals and Grievances Workflow Implementation"/>
                    <xsd:enumeration value="QNXT Appeals and Grievances Workflow Maintenance"/>
                    <xsd:enumeration value="QNXT Appeals and Grievances Workflow Perpetual License"/>
                    <xsd:enumeration value="QNXT Appeals and Grievances Workflow Term License"/>
                    <xsd:enumeration value="QNXT AR Maintenance"/>
                    <xsd:enumeration value="QNXT AR Term License"/>
                    <xsd:enumeration value="QNXT Base Maintenance"/>
                    <xsd:enumeration value="QNXT Case Management Maintenance"/>
                    <xsd:enumeration value="QNXT Case Management Term License"/>
                    <xsd:enumeration value="QNXT CES Adapter Implementation"/>
                    <xsd:enumeration value="QNXT CES Adapter Maintenance"/>
                    <xsd:enumeration value="QNXT CES Adapter Perpetual License"/>
                    <xsd:enumeration value="QNXT CES Adapter Term License"/>
                    <xsd:enumeration value="QNXT Change Healthcare ClaimsXten Solutions Adapter Maintenance"/>
                    <xsd:enumeration value="QNXT Change Healthcare ClaimsXten Solutions Adapter Term License"/>
                    <xsd:enumeration value="QNXT Claims Workflow Implementation"/>
                    <xsd:enumeration value="QNXT Claims Workflow Maintenance"/>
                    <xsd:enumeration value="QNXT Claims Workflow Perpetual License"/>
                    <xsd:enumeration value="QNXT Claims Workflow Term License"/>
                    <xsd:enumeration value="QNXT Connect Maintenance"/>
                    <xsd:enumeration value="QNXT Connect Term License"/>
                    <xsd:enumeration value="QNXT Consulting Enhancement"/>
                    <xsd:enumeration value="QNXT Core Solution Maintenance"/>
                    <xsd:enumeration value="QNXT Core Solution Perpetual License"/>
                    <xsd:enumeration value="QNXT Core Solution Term License"/>
                    <xsd:enumeration value="QNXT Dental Maintenance"/>
                    <xsd:enumeration value="QNXT Dental Term License"/>
                    <xsd:enumeration value="QNXT DOFR Maintenance"/>
                    <xsd:enumeration value="QNXT DOFR Perpetual License"/>
                    <xsd:enumeration value="QNXT DOFR Term License"/>
                    <xsd:enumeration value="QNXT eXtended Integration Implementation"/>
                    <xsd:enumeration value="QNXT eXtended Integration Maintenance"/>
                    <xsd:enumeration value="QNXT eXtended Integration Perpetual License"/>
                    <xsd:enumeration value="QNXT eXtended Integration Term License"/>
                    <xsd:enumeration value="QNXT Extended Maintenance"/>
                    <xsd:enumeration value="QNXT HIX Implementation"/>
                    <xsd:enumeration value="QNXT Hosting Implementation"/>
                    <xsd:enumeration value="QNXT Hosting Upgrade"/>
                    <xsd:enumeration value="QNXT Implementation"/>
                    <xsd:enumeration value="QNXT Implementation (Synergy)"/>
                    <xsd:enumeration value="QNXT ITS Home Maintenance"/>
                    <xsd:enumeration value="QNXT ITS Home Term License"/>
                    <xsd:enumeration value="QNXT ITS Host Perpetual License"/>
                    <xsd:enumeration value="QNXT ITS Host Term License"/>
                    <xsd:enumeration value="QNXT McKesson ClaimCheck Connector Maintenance"/>
                    <xsd:enumeration value="QNXT McKesson ClaimCheck Connector Perpetual License"/>
                    <xsd:enumeration value="QNXT McKesson ClaimCheck Connector Term License"/>
                    <xsd:enumeration value="QNXT Melissa Data Partnership"/>
                    <xsd:enumeration value="QNXT Optimization"/>
                    <xsd:enumeration value="QNXT Portals"/>
                    <xsd:enumeration value="QNXT Product"/>
                    <xsd:enumeration value="QNXT Product Term License"/>
                    <xsd:enumeration value="QNXT Real-Time ITS Host Term License"/>
                    <xsd:enumeration value="QNXT Services"/>
                    <xsd:enumeration value="QNXT System Integration"/>
                    <xsd:enumeration value="QNXT T3 Funded Enhancement Maintenance"/>
                    <xsd:enumeration value="QNXT T3 Funded Enhancement Perpetual License"/>
                    <xsd:enumeration value="QNXT T3 Funded Enhancement Term License"/>
                    <xsd:enumeration value="QNXT Upgrade"/>
                    <xsd:enumeration value="QNXT Upgrade (Synergy)"/>
                    <xsd:enumeration value="QNXT Utilization Management Workflow Maintenance"/>
                    <xsd:enumeration value="QNXT Utilization Management Workflow Perpetual License"/>
                    <xsd:enumeration value="QNXT Utilization Management Workflow Term License"/>
                    <xsd:enumeration value="Quality As A Service_HEDIS"/>
                    <xsd:enumeration value="Quality As A Service_Quality Management"/>
                    <xsd:enumeration value="Quality As A Service_Risk Adjustment"/>
                    <xsd:enumeration value="Quality As A Service_Risk adjustment, Star Ratings, HEDIS"/>
                    <xsd:enumeration value="Quality Engineering"/>
                    <xsd:enumeration value="Quality-As-A-Services"/>
                    <xsd:enumeration value="R＆D"/>
                    <xsd:enumeration value="R2 Engineering"/>
                    <xsd:enumeration value="R2 SOS"/>
                    <xsd:enumeration value="R2 Strategy and Assessment"/>
                    <xsd:enumeration value="Rapid Start - Cloud"/>
                    <xsd:enumeration value="RDC Delivery"/>
                    <xsd:enumeration value="Real Estate COTS Package Implementation"/>
                    <xsd:enumeration value="Real World Evidence"/>
                    <xsd:enumeration value="Record to Report"/>
                    <xsd:enumeration value="Red Associates"/>
                    <xsd:enumeration value="Regulatory Compliance"/>
                    <xsd:enumeration value="Regulatory Operations_End to End Regulatory Operations"/>
                    <xsd:enumeration value="Regulatory Operations_Label and Artwork Management"/>
                    <xsd:enumeration value="Regulatory Operations_Product Life Cycle Management"/>
                    <xsd:enumeration value="Regulatory Reporting"/>
                    <xsd:enumeration value="Release Acceptance"/>
                    <xsd:enumeration value="Release Acceptance Services"/>
                    <xsd:enumeration value="Release and Deployment Management"/>
                    <xsd:enumeration value="Release Planning"/>
                    <xsd:enumeration value="RemoteOfficeBranchOffice-as-a-Service"/>
                    <xsd:enumeration value="Reporting"/>
                    <xsd:enumeration value="Reporting and Compliance"/>
                    <xsd:enumeration value="Requirements"/>
                    <xsd:enumeration value="Resilience Engineering"/>
                    <xsd:enumeration value="Retail ＆ Customer Facing"/>
                    <xsd:enumeration value="Retail Infra Operations Center"/>
                    <xsd:enumeration value="Revenue Cycle Management"/>
                    <xsd:enumeration value="Risk Adjustment Manager for Exchanges (RAMX) Term License"/>
                    <xsd:enumeration value="Risk Adjustment Manager Maintenance"/>
                    <xsd:enumeration value="Risk Adjustment Manager Perpetual License"/>
                    <xsd:enumeration value="Risk Adjustment Manager Term License"/>
                    <xsd:enumeration value="Risk Analytics"/>
                    <xsd:enumeration value="Risk Assessment ＆ Strategy Review"/>
                    <xsd:enumeration value="Risk Manager Setup Fees"/>
                    <xsd:enumeration value="Risk Score Manager Maintenance"/>
                    <xsd:enumeration value="Risk Score Manager Perpetual License"/>
                    <xsd:enumeration value="Risk Score Manager Term License"/>
                    <xsd:enumeration value="RTHCG-Digital Commerce"/>
                    <xsd:enumeration value="RTHCG-Enterprise Services"/>
                    <xsd:enumeration value="Rx Reconciliation Manager Maintenance"/>
                    <xsd:enumeration value="Rx Reconciliation Manager Perpetual License"/>
                    <xsd:enumeration value="Rx Reconciliation Manager Term License"/>
                    <xsd:enumeration value="S/4HANA on Cloud"/>
                    <xsd:enumeration value="S3P"/>
                    <xsd:enumeration value="Saas Strategy ＆ Execution"/>
                    <xsd:enumeration value="SaasFocus CRM - SFDC - Others"/>
                    <xsd:enumeration value="SaasFocus Salesforce Analytics Cloud Implementation"/>
                    <xsd:enumeration value="SaasFocus Salesforce AppExchange Products - Implementation"/>
                    <xsd:enumeration value="SaasFocus Salesforce Commerce Cloud Implementation"/>
                    <xsd:enumeration value="SaasFocus Salesforce Community Cloud Implementation"/>
                    <xsd:enumeration value="SaasFocus Salesforce Consulting (Product / Technology )"/>
                    <xsd:enumeration value="SaasFocus Salesforce Einstein ＆ Platform Services"/>
                    <xsd:enumeration value="SaasFocus Salesforce Health Cloud Implementation"/>
                    <xsd:enumeration value="SaasFocus Salesforce Lightning Factory Services"/>
                    <xsd:enumeration value="SaasFocus Salesforce Marketing Cloud Implementation"/>
                    <xsd:enumeration value="SaasFocus Salesforce Platform Transformation Services"/>
                    <xsd:enumeration value="SaasFocus Salesforce Sales Cloud Implementation"/>
                    <xsd:enumeration value="SaasFocus Salesforce Service Cloud Implementation"/>
                    <xsd:enumeration value="SafeDX - Professional Services"/>
                    <xsd:enumeration value="SafeDX - SaaS"/>
                    <xsd:enumeration value="Safety as a Service-Cognizant Consulting Vertical Services"/>
                    <xsd:enumeration value="Safety as a Service-Vertical Services"/>
                    <xsd:enumeration value="Safety Surveillance ＆ Risk Management"/>
                    <xsd:enumeration value="Sales ＆ Marketing Operations Management"/>
                    <xsd:enumeration value="Sales Management"/>
                    <xsd:enumeration value="Sales/Operational Effectivenes"/>
                    <xsd:enumeration value="Salesforce Analytics Cloud Implementation"/>
                    <xsd:enumeration value="Salesforce AppExchange Products - Implementation"/>
                    <xsd:enumeration value="Salesforce Commerce Cloud Implementation"/>
                    <xsd:enumeration value="Salesforce Community Cloud Implementation"/>
                    <xsd:enumeration value="Salesforce Consulting (Product / Technology )"/>
                    <xsd:enumeration value="Salesforce Einstein ＆ Platform Services"/>
                    <xsd:enumeration value="Salesforce Financial Cloud Implementation"/>
                    <xsd:enumeration value="Salesforce Health Cloud Implementation"/>
                    <xsd:enumeration value="Salesforce Lightning Factory Services"/>
                    <xsd:enumeration value="Salesforce Platform Transformation Services"/>
                    <xsd:enumeration value="Salesforce Sales Cloud Implementation"/>
                    <xsd:enumeration value="Salesforce Service Cloud Implementation"/>
                    <xsd:enumeration value="SAP - Analytics"/>
                    <xsd:enumeration value="SAP - Siebel Analytics"/>
                    <xsd:enumeration value="SAP - Tech - Upgrades"/>
                    <xsd:enumeration value="SAP AVM"/>
                    <xsd:enumeration value="SAP Basis and Security"/>
                    <xsd:enumeration value="SAP Budgeting Planning and Consolidation"/>
                    <xsd:enumeration value="SAP Cloud Adoption"/>
                    <xsd:enumeration value="SAP Cloud Adoption Consulting"/>
                    <xsd:enumeration value="SAP Cloud Consulting"/>
                    <xsd:enumeration value="SAP Cloud Implementation"/>
                    <xsd:enumeration value="SAP Cloud Migration"/>
                    <xsd:enumeration value="SAP Data Management (Integration,HCI,Data Hub)"/>
                    <xsd:enumeration value="SAP Digital Support"/>
                    <xsd:enumeration value="SAP ECC"/>
                    <xsd:enumeration value="SAP Enterprise BI and Agile Visualization - SAP BOBJ, Lumira, Design Studio"/>
                    <xsd:enumeration value="SAP HANA Consulting"/>
                    <xsd:enumeration value="SAP HANA Design and Development"/>
                    <xsd:enumeration value="SAP HANA Design and Roadmap"/>
                    <xsd:enumeration value="SAP hybris"/>
                    <xsd:enumeration value="SAP hybris Consulting"/>
                    <xsd:enumeration value="SAP Legacy Data Migration to S/4HANA"/>
                    <xsd:enumeration value="SAP on Cloud"/>
                    <xsd:enumeration value="SAP Retail Consulting"/>
                    <xsd:enumeration value="SAP S/4 HANA Finance Cloud Migration"/>
                    <xsd:enumeration value="SAP S/4 HANA Finance Platform migration"/>
                    <xsd:enumeration value="SAP S/4 HANA Finance Strategy, Design and Implementation"/>
                    <xsd:enumeration value="SAP S4HANA Consulting"/>
                    <xsd:enumeration value="SAP SCM Consulting"/>
                    <xsd:enumeration value="SAP SuccessFactors"/>
                    <xsd:enumeration value="SAP SuccessFactors Consulting"/>
                    <xsd:enumeration value="SAP Supply Chain Management"/>
                    <xsd:enumeration value="SAP Technical Services"/>
                    <xsd:enumeration value="SAP Testing"/>
                    <xsd:enumeration value="SAP Utility Consulting"/>
                    <xsd:enumeration value="SAP-Managed Services"/>
                    <xsd:enumeration value="SC - CRM - Road Map"/>
                    <xsd:enumeration value="SC - CRM - Sales Optimization"/>
                    <xsd:enumeration value="SC - CRM-Integrated Operating Model"/>
                    <xsd:enumeration value="SC - CX CRM Transformation"/>
                    <xsd:enumeration value="SC - Digital - Customer"/>
                    <xsd:enumeration value="SC - Digital - Enterprise"/>
                    <xsd:enumeration value="SC - Digital - Media Solutions"/>
                    <xsd:enumeration value="SC - Finance Transformation / ERP Consulting"/>
                    <xsd:enumeration value="SC - FT-Transformation and Strategy"/>
                    <xsd:enumeration value="SC - HCM -Transformation ＆ Strategy"/>
                    <xsd:enumeration value="SC - Human Capital Management (HCM) Consulting"/>
                    <xsd:enumeration value="SC - Supply Chain Management (SCM) Consulting"/>
                    <xsd:enumeration value="SCM - Emerging Products"/>
                    <xsd:enumeration value="SCM - JDA"/>
                    <xsd:enumeration value="SCM - Kinaxis"/>
                    <xsd:enumeration value="SCM - o9"/>
                    <xsd:enumeration value="SCM Consulting - Connected Operations"/>
                    <xsd:enumeration value="SCM Consulting - Operational Execution Excellence"/>
                    <xsd:enumeration value="SCM Consulting - Profit Optimization"/>
                    <xsd:enumeration value="SD WAN - Managed Services-Cognizant Consulting Vertical Services"/>
                    <xsd:enumeration value="SD WAN - Managed Services-Vertical Services"/>
                    <xsd:enumeration value="SDWAN-as-a-Service"/>
                    <xsd:enumeration value="SecOpsHub"/>
                    <xsd:enumeration value="Secure Identity Solutions"/>
                    <xsd:enumeration value="Security Analytics and Intelligence"/>
                    <xsd:enumeration value="Security Automation Service Management"/>
                    <xsd:enumeration value="Security Consulting"/>
                    <xsd:enumeration value="Security Discovery Workshop"/>
                    <xsd:enumeration value="Security Engineering"/>
                    <xsd:enumeration value="Security Engineering - Agile"/>
                    <xsd:enumeration value="Security Engineering - Waterfall"/>
                    <xsd:enumeration value="Security Infrastructure Management"/>
                    <xsd:enumeration value="Security Management Tool Implementation"/>
                    <xsd:enumeration value="Security Management Tool Maintenance"/>
                    <xsd:enumeration value="Security Management Tool Perpetual License"/>
                    <xsd:enumeration value="Security Management Tool Term License"/>
                    <xsd:enumeration value="Security Services"/>
                    <xsd:enumeration value="Security Technology Inventory"/>
                    <xsd:enumeration value="Security Testing"/>
                    <xsd:enumeration value="Security Testing QA Service"/>
                    <xsd:enumeration value="SEO/SEM"/>
                    <xsd:enumeration value="Serialization Product Implementations / Upgrade"/>
                    <xsd:enumeration value="Server Management"/>
                    <xsd:enumeration value="Service ＆ Experience Design"/>
                    <xsd:enumeration value="Service Delivery Management"/>
                    <xsd:enumeration value="Service Implementation"/>
                    <xsd:enumeration value="Service level Management"/>
                    <xsd:enumeration value="Service Req Mgmt"/>
                    <xsd:enumeration value="Service Request Management"/>
                    <xsd:enumeration value="Service Upgrade"/>
                    <xsd:enumeration value="ServiceNow Design ＆ Implementation Services"/>
                    <xsd:enumeration value="ServiceNow Managed Services"/>
                    <xsd:enumeration value="SFDC - Marketing"/>
                    <xsd:enumeration value="SFDC Implementation"/>
                    <xsd:enumeration value="Sharepoint"/>
                    <xsd:enumeration value="SIAM implementation"/>
                    <xsd:enumeration value="Siebel Implementation"/>
                    <xsd:enumeration value="SIEM Integration and Optimization"/>
                    <xsd:enumeration value="SightPrism"/>
                    <xsd:enumeration value="Simulation and Optimization Modelling"/>
                    <xsd:enumeration value="SIP - Professional Services"/>
                    <xsd:enumeration value="SIP - SaaS"/>
                    <xsd:enumeration value="SMART Analytics"/>
                    <xsd:enumeration value="SMART Application Management"/>
                    <xsd:enumeration value="SMART Command Center"/>
                    <xsd:enumeration value="SMART Customer Service Management"/>
                    <xsd:enumeration value="Smart Engineering"/>
                    <xsd:enumeration value="SMART Enterprise"/>
                    <xsd:enumeration value="Smart Environments"/>
                    <xsd:enumeration value="SMART HR Service Delivery"/>
                    <xsd:enumeration value="SMART IT Operations"/>
                    <xsd:enumeration value="Smart Office Services"/>
                    <xsd:enumeration value="SMART Security"/>
                    <xsd:enumeration value="SMART Service Management"/>
                    <xsd:enumeration value="Smart Supply Chain"/>
                    <xsd:enumeration value="SmartStub - Product"/>
                    <xsd:enumeration value="SmartStub - Professional Services"/>
                    <xsd:enumeration value="SmartTrials - Professional Services"/>
                    <xsd:enumeration value="SmartTrials - SaaS"/>
                    <xsd:enumeration value="Social Analytics (Adobe)"/>
                    <xsd:enumeration value="Social Media Marketing ＆ Management"/>
                    <xsd:enumeration value="Social media Monitoring"/>
                    <xsd:enumeration value="Softvision - Digital Product Delivery"/>
                    <xsd:enumeration value="Software Engineering Services - CTC Advisory"/>
                    <xsd:enumeration value="Solution Assurance /Production Readiness"/>
                    <xsd:enumeration value="Source to Procure"/>
                    <xsd:enumeration value="Staff Aug to POD"/>
                    <xsd:enumeration value="Staff-Aug Services"/>
                    <xsd:enumeration value="Standalone Service"/>
                    <xsd:enumeration value="Standard Service Request Fulfillment"/>
                    <xsd:enumeration value="StarServ- Medicare Star Improvement engine-Cognizant Consulting Vertical Services"/>
                    <xsd:enumeration value="StarSERV Term License"/>
                    <xsd:enumeration value="Static Application Security Testing"/>
                    <xsd:enumeration value="Steady State"/>
                    <xsd:enumeration value="Storage Management"/>
                    <xsd:enumeration value="Storage-as-a-Service"/>
                    <xsd:enumeration value="Store of the future"/>
                    <xsd:enumeration value="Strategic and Solution Deliver"/>
                    <xsd:enumeration value="Strategy ＆ Consulting"/>
                    <xsd:enumeration value="Strategy and Design"/>
                    <xsd:enumeration value="Student Experience Platform-Cognizant Consulting Vertical Services"/>
                    <xsd:enumeration value="Student Experience Platform-Vertical Services"/>
                    <xsd:enumeration value="Sub Contract Management"/>
                    <xsd:enumeration value="Subscription Services"/>
                    <xsd:enumeration value="Supplemental Mapping Management Tool for Facets Maintenance"/>
                    <xsd:enumeration value="Supplemental Mapping Management Tool for Facets Perpetual License"/>
                    <xsd:enumeration value="Supplemental Mapping Management Tool for Facets Term License"/>
                    <xsd:enumeration value="Supplier Security Compliance"/>
                    <xsd:enumeration value="Supply Chain ＆ Logistics"/>
                    <xsd:enumeration value="Supply chain Analytics"/>
                    <xsd:enumeration value="Supply Chain Control Towers"/>
                    <xsd:enumeration value="Supply Chain Management"/>
                    <xsd:enumeration value="Supply Chain Management_Inventory Management"/>
                    <xsd:enumeration value="Supply Chain Management_Logistics Management"/>
                    <xsd:enumeration value="Support Functions"/>
                    <xsd:enumeration value="Synthetic Executable Enterprise Data (SEED) Maintenance"/>
                    <xsd:enumeration value="Synthetic Executable Enterprise Data (SEED) Perpetual License"/>
                    <xsd:enumeration value="Synthetic Executable Enterprise Data (SEED) Term License"/>
                    <xsd:enumeration value="System Integration Services"/>
                    <xsd:enumeration value="TCS Implementation"/>
                    <xsd:enumeration value="TCS Services"/>
                    <xsd:enumeration value="TCS Upgrade"/>
                    <xsd:enumeration value="TDM Consulting"/>
                    <xsd:enumeration value="TDM Delivery"/>
                    <xsd:enumeration value="Tech"/>
                    <xsd:enumeration value="Tech ＆ Platform"/>
                    <xsd:enumeration value="Tech Currency Upgrade"/>
                    <xsd:enumeration value="Technical Content"/>
                    <xsd:enumeration value="Technical Delivery"/>
                    <xsd:enumeration value="Technology Architecture Consulting ＆ Roadmap/BI Strategy"/>
                    <xsd:enumeration value="Technology Assurance"/>
                    <xsd:enumeration value="Technology Comparisons ＆ Proof of Concept"/>
                    <xsd:enumeration value="Technology Consulting"/>
                    <xsd:enumeration value="Technology Consulting services"/>
                    <xsd:enumeration value="Technology Health Assessment"/>
                    <xsd:enumeration value="Technology Migration and Modernization"/>
                    <xsd:enumeration value="Technology Stack Rationalization"/>
                    <xsd:enumeration value="Technology Upgrade Services"/>
                    <xsd:enumeration value="Technology Upgrades"/>
                    <xsd:enumeration value="Technology Upgrades Services"/>
                    <xsd:enumeration value="Teladoc"/>
                    <xsd:enumeration value="Telematics"/>
                    <xsd:enumeration value="Test Automation"/>
                    <xsd:enumeration value="Test Data Generator Implementation"/>
                    <xsd:enumeration value="Test Data Generator Maintenance"/>
                    <xsd:enumeration value="Test Data Generator Perpetual License"/>
                    <xsd:enumeration value="Test Data Generator Term License"/>
                    <xsd:enumeration value="Test Data Management"/>
                    <xsd:enumeration value="Test Data Management(TDM)"/>
                    <xsd:enumeration value="The LanguageLine"/>
                    <xsd:enumeration value="Threat ＆ Vulnerability Management"/>
                    <xsd:enumeration value="Threat Profile Assessment"/>
                    <xsd:enumeration value="TIBCO Foresight Instream for Facets HIPAA Gateway Maintenance"/>
                    <xsd:enumeration value="TIBCO Foresight Instream for Facets HIPAA Gateway Perpetual License"/>
                    <xsd:enumeration value="TIBCO Foresight Instream for Facets HIPAA Gateway Term License"/>
                    <xsd:enumeration value="TMS Enrollment Administration Manager Setup Fees"/>
                    <xsd:enumeration value="Tool Set Optimization"/>
                    <xsd:enumeration value="Trading Partner Management Services"/>
                    <xsd:enumeration value="Trading Partner Solution - 270/271 Eligibility"/>
                    <xsd:enumeration value="Trading Partner Solution - 276/277 Claim Status"/>
                    <xsd:enumeration value="Trading Partner Solution - 278 Referral and Authorizations"/>
                    <xsd:enumeration value="Trading Partner Solution - 835 Remittance Advice"/>
                    <xsd:enumeration value="Trading Partner Solution - 837 Claim Transactions"/>
                    <xsd:enumeration value="Trading Partner Solution - 999 Acknowledgements"/>
                    <xsd:enumeration value="Training"/>
                    <xsd:enumeration value="Training Curriculum License Term License"/>
                    <xsd:enumeration value="Training Curriculum Maintenance"/>
                    <xsd:enumeration value="Training Services"/>
                    <xsd:enumeration value="Transformation"/>
                    <xsd:enumeration value="Transformation Management"/>
                    <xsd:enumeration value="Transition Management Process"/>
                    <xsd:enumeration value="Transmission and Distribution"/>
                    <xsd:enumeration value="TranZform Clinical Data Integration (Orion)"/>
                    <xsd:enumeration value="TranZform Consulting Implementation"/>
                    <xsd:enumeration value="TranZform Consulting SI"/>
                    <xsd:enumeration value="TranZform Hosting"/>
                    <xsd:enumeration value="TranZform Implementation"/>
                    <xsd:enumeration value="TranZform PHE (Orion)"/>
                    <xsd:enumeration value="TranZform Platform"/>
                    <xsd:enumeration value="TranZform Services"/>
                    <xsd:enumeration value="Treatment Cost Navigator Implementation"/>
                    <xsd:enumeration value="Treatment Cost Navigator Maintenance"/>
                    <xsd:enumeration value="Treatment Cost Navigator Perpetual License"/>
                    <xsd:enumeration value="Treatment Cost Navigator Term License"/>
                    <xsd:enumeration value="TriZetto Claim Test Pro Encounter Claims Module Maintenance"/>
                    <xsd:enumeration value="TriZetto Claim Test Pro Encounter Claims Module Term License"/>
                    <xsd:enumeration value="TriZetto Claim Test Pro Implementation"/>
                    <xsd:enumeration value="TriZetto Claim Test Pro Maintenance"/>
                    <xsd:enumeration value="TriZetto Claim Test Pro Member Module Implementation"/>
                    <xsd:enumeration value="TriZetto Claim Test Pro Member Module Perpetual License"/>
                    <xsd:enumeration value="TriZetto Claim Test Pro Perpetual License"/>
                    <xsd:enumeration value="TriZetto Claim Test Pro Term License"/>
                    <xsd:enumeration value="TriZetto Compliance Consulting Services"/>
                    <xsd:enumeration value="TriZetto Connected Interoperability Adapter"/>
                    <xsd:enumeration value="TriZetto Connected Interoperability API Gateway"/>
                    <xsd:enumeration value="TriZetto Connected Interoperability Data Hub"/>
                    <xsd:enumeration value="TriZetto Connected Interoperability Privacy ＆ Security Engine"/>
                    <xsd:enumeration value="TriZetto Consulting Partner Network Gold Membership"/>
                    <xsd:enumeration value="TriZetto Facets Data Publishing Provider Maintenance"/>
                    <xsd:enumeration value="TriZetto Facets Data Publishing Provider Perpetual License"/>
                    <xsd:enumeration value="TriZetto Facets Data Publishing Provider Term License"/>
                    <xsd:enumeration value="TriZetto Facets Data Publishing Subscriber ＆ Group Maintenance"/>
                    <xsd:enumeration value="TriZetto Facets Data Publishing Subscriber ＆ Group Perpetual License"/>
                    <xsd:enumeration value="TriZetto Facets Data Publishing Subscriber ＆ Group Term License"/>
                    <xsd:enumeration value="TriZetto Medicare Solutions Hosting Upgrade"/>
                    <xsd:enumeration value="TriZetto Medicare Solutions Implementation"/>
                    <xsd:enumeration value="TriZetto Medicare Solutions System Integration"/>
                    <xsd:enumeration value="TriZetto Medicare Solutions T3 Funded Enhancement"/>
                    <xsd:enumeration value="TriZetto Medicare Solutions Upgrade"/>
                    <xsd:enumeration value="TriZetto University Subscription"/>
                    <xsd:enumeration value="TriZetto Value Based Benefits Hosting Implementation"/>
                    <xsd:enumeration value="TriZetto Value Based Benefits Implementation"/>
                    <xsd:enumeration value="TriZetto Value Based Benefits Maintenance"/>
                    <xsd:enumeration value="TriZetto Value Based Benefits Perpetual License"/>
                    <xsd:enumeration value="TriZetto Value Based Benefits Term License"/>
                    <xsd:enumeration value="TriZetto Value Based Benefits Upgrade"/>
                    <xsd:enumeration value="TruProvider Base Product"/>
                    <xsd:enumeration value="TruProvider Base Product ＆ PD"/>
                    <xsd:enumeration value="TruProvider Base Product PFO ＆ PD"/>
                    <xsd:enumeration value="TVM Tools Configuration and Integration"/>
                    <xsd:enumeration value="UI Modernization"/>
                    <xsd:enumeration value="Unified Automation Agile"/>
                    <xsd:enumeration value="Unified Automation Waterfall"/>
                    <xsd:enumeration value="Unified Communication-as-a-Service"/>
                    <xsd:enumeration value="Unified ITSM Process"/>
                    <xsd:enumeration value="Unified Workplace Solution"/>
                    <xsd:enumeration value="Unknown IHM Other Consulting"/>
                    <xsd:enumeration value="User Acceptance"/>
                    <xsd:enumeration value="User Acceptance Testing"/>
                    <xsd:enumeration value="User Behavior Anomaly Detection"/>
                    <xsd:enumeration value="User Experience"/>
                    <xsd:enumeration value="User Experience - Agile"/>
                    <xsd:enumeration value="User Trust ＆ Safety"/>
                    <xsd:enumeration value="Valencia Implementation"/>
                    <xsd:enumeration value="Valencia License Revenue Share"/>
                    <xsd:enumeration value="Vantage Point"/>
                    <xsd:enumeration value="VAVE - Value Analysis Value Engineering"/>
                    <xsd:enumeration value="VBB Services"/>
                    <xsd:enumeration value="VDI-as-a-Service"/>
                    <xsd:enumeration value="Vehicle Engineering Software"/>
                    <xsd:enumeration value="Vehicle Firmware development - Infotainment development ＆ support etc"/>
                    <xsd:enumeration value="Vehicle V＆V services - ECU testing etc"/>
                    <xsd:enumeration value="Vertical Advisory ＆ Implementation Services"/>
                    <xsd:enumeration value="Vertical Services"/>
                    <xsd:enumeration value="Vertical Services (Blockchain Application Development)"/>
                    <xsd:enumeration value="Vertical Services (COGCS_Business Consulting)"/>
                    <xsd:enumeration value="Vertical Services (Insurance PPI)"/>
                    <xsd:enumeration value="Vertical Services-CMT"/>
                    <xsd:enumeration value="Vertical Services-HC"/>
                    <xsd:enumeration value="Vertical Services-INS"/>
                    <xsd:enumeration value="Vertical Services-MLEU"/>
                    <xsd:enumeration value="Vertical Services-RHCG"/>
                    <xsd:enumeration value="Video Content Production"/>
                    <xsd:enumeration value="Video Engineering"/>
                    <xsd:enumeration value="Visualization"/>
                    <xsd:enumeration value="VNF Hub-Cognizant Consulting Vertical Services"/>
                    <xsd:enumeration value="VNF Hub-Vertical Services"/>
                    <xsd:enumeration value="vSEA Maintenance"/>
                    <xsd:enumeration value="Vulnerability Management Platform"/>
                    <xsd:enumeration value="Vulnerability Risk Assessment"/>
                    <xsd:enumeration value="Warranty Support"/>
                    <xsd:enumeration value="Web Application Firewall and Intrusion Prevention System"/>
                    <xsd:enumeration value="Web Application Firewall Management"/>
                    <xsd:enumeration value="White Box Testing"/>
                    <xsd:enumeration value="Work Orders"/>
                    <xsd:enumeration value="Workforce Mobility"/>
                    <xsd:enumeration value="WorkNEXT CloudWorkspace"/>
                    <xsd:enumeration value="WorkNEXT DaaS"/>
                    <xsd:enumeration value="WorkNEXT DigiHub"/>
                    <xsd:enumeration value="WorkNEXT Persona Services"/>
                    <xsd:enumeration value="WorkNEXT Productivity Services"/>
                    <xsd:enumeration value="WorkNEXTâ„¢ AI-powered Service Desk"/>
                    <xsd:enumeration value="WorkNEXTâ„¢ Augmented Reality Enabled Field Services"/>
                    <xsd:enumeration value="WorkNEXTâ„¢ Engagement Zone (EZ)"/>
                    <xsd:enumeration value="WorkNEXTâ„¢ Life Cycle Management Solutions"/>
                    <xsd:enumeration value="WorkNEXTâ„¢ Microsoft 365"/>
                    <xsd:enumeration value="WorkNEXTâ„¢ Unified Communication and Collaboration Services"/>
                    <xsd:enumeration value="WorkNEXTâ„¢ Unified Endpoint Management"/>
                    <xsd:enumeration value="WORKPORT"/>
                    <xsd:enumeration value="Zelis Claims Integrity Interface Code Management"/>
                    <xsd:enumeration value="Zelis Claims Integrity Referral Rev Share (Facets or QNXT client)"/>
                    <xsd:enumeration value="Zelis Healthcare Referral Rev Share (QicLink client)"/>
                    <xsd:enumeration value="Zelis Implementation (Facets or QNXT client)"/>
                    <xsd:enumeration value="Zelis Payments Interface Code Management"/>
                    <xsd:enumeration value="Zelis Payments Referral Rev Share (Facets or QNXT client)"/>
                    <xsd:enumeration value="Zelis Payments Referral Rev Share (QicLink client)"/>
                    <xsd:enumeration value="Zero Maintenance"/>
                    <xsd:enumeration value="Zero Touch QA"/>
                    <xsd:enumeration value="Zone - Commerce"/>
                    <xsd:enumeration value="Zone - Content ＆ Creative Services"/>
                    <xsd:enumeration value="Zone - Omnichannel"/>
                    <xsd:enumeration value="Zone - Social"/>
                    <xsd:enumeration value="Zone - Strategy ＆ Design"/>
                  </xsd:restriction>
                </xsd:simpleType>
              </xsd:element>
            </xsd:sequence>
          </xsd:extension>
        </xsd:complexContent>
      </xsd:complexType>
    </xsd:element>
    <xsd:element name="Archetype" ma:index="10" nillable="true" ma:displayName="Archetype" ma:internalName="Archetype" ma:readOnly="false" ma:requiredMultiChoice="true">
      <xsd:complexType>
        <xsd:complexContent>
          <xsd:extension base="dms:MultiChoice">
            <xsd:sequence>
              <xsd:element name="Value" maxOccurs="unbounded" minOccurs="0" nillable="true">
                <xsd:simpleType>
                  <xsd:restriction base="dms:Choice">
                    <xsd:enumeration value="Advisory"/>
                    <xsd:enumeration value="Advisory Services"/>
                    <xsd:enumeration value="After Market Support Services"/>
                    <xsd:enumeration value="Agency Services"/>
                    <xsd:enumeration value="AI &amp; Analytics"/>
                    <xsd:enumeration value="AI and Analytics"/>
                    <xsd:enumeration value="All"/>
                    <xsd:enumeration value="Artificial Intelligence &amp; DSA"/>
                    <xsd:enumeration value="Asset Management"/>
                    <xsd:enumeration value="Asset Management Operations"/>
                    <xsd:enumeration value="Asset Servicers"/>
                    <xsd:enumeration value="Auto Lending Operations"/>
                    <xsd:enumeration value="Automation"/>
                    <xsd:enumeration value="Biostatistics and Statistical Programming"/>
                    <xsd:enumeration value="Brand Safety and Intel"/>
                    <xsd:enumeration value="Build Services"/>
                    <xsd:enumeration value="Business General"/>
                    <xsd:enumeration value="Business Process Outsourcing"/>
                    <xsd:enumeration value="Cards Operations"/>
                    <xsd:enumeration value="Clinical Data Management"/>
                    <xsd:enumeration value="Clinical Data Services"/>
                    <xsd:enumeration value="Commercial"/>
                    <xsd:enumeration value="Commercial banking Operations"/>
                    <xsd:enumeration value="Commercial Lending"/>
                    <xsd:enumeration value="Commercial Operations"/>
                    <xsd:enumeration value="Commercial Sales &amp; Marketing"/>
                    <xsd:enumeration value="Complaints Management"/>
                    <xsd:enumeration value="Compliance and Regulatory Services"/>
                    <xsd:enumeration value="Consulting and Advisory"/>
                    <xsd:enumeration value="Content Creation"/>
                    <xsd:enumeration value="Content distribution &amp; Progression"/>
                    <xsd:enumeration value="Content Operations"/>
                    <xsd:enumeration value="Content Production"/>
                    <xsd:enumeration value="Content Production And Publishing"/>
                    <xsd:enumeration value="Conventional Testing"/>
                    <xsd:enumeration value="Customer Services"/>
                    <xsd:enumeration value="Data Assurance"/>
                    <xsd:enumeration value="Data Management &amp; Reporting"/>
                    <xsd:enumeration value="Data Science and Analytics"/>
                    <xsd:enumeration value="Development"/>
                    <xsd:enumeration value="Digital Asset Management"/>
                    <xsd:enumeration value="Digital Assurance"/>
                    <xsd:enumeration value="Digital Customer Experience"/>
                    <xsd:enumeration value="Digital Finance"/>
                    <xsd:enumeration value="Digital Marketing"/>
                    <xsd:enumeration value="Digital Marketing and Advertising"/>
                    <xsd:enumeration value="Digital Marketing Service Ops"/>
                    <xsd:enumeration value="Digital Marketing services"/>
                    <xsd:enumeration value="DME"/>
                    <xsd:enumeration value="Enhancement and support"/>
                    <xsd:enumeration value="Enterprise Service Management"/>
                    <xsd:enumeration value="Experience Strategy &amp; Design"/>
                    <xsd:enumeration value="F&amp;A"/>
                    <xsd:enumeration value="Governance and Management"/>
                    <xsd:enumeration value="Group - Worksite - disability supplemental and Retirement"/>
                    <xsd:enumeration value="Heritage or Legacy App Assurance"/>
                    <xsd:enumeration value="Heritage or Legacy App Testing"/>
                    <xsd:enumeration value="HeritageorLegacy App Services"/>
                    <xsd:enumeration value="HR and Payroll Support Services"/>
                    <xsd:enumeration value="HRO"/>
                    <xsd:enumeration value="In-house Platform Development"/>
                    <xsd:enumeration value="Infra Operations"/>
                    <xsd:enumeration value="InfraOperations"/>
                    <xsd:enumeration value="Innovation Services"/>
                    <xsd:enumeration value="Intelligent Networking"/>
                    <xsd:enumeration value="Investment Banking"/>
                    <xsd:enumeration value="Investment Banking Operations"/>
                    <xsd:enumeration value="IT Infra"/>
                    <xsd:enumeration value="L&amp;A"/>
                    <xsd:enumeration value="Life and Annuity"/>
                    <xsd:enumeration value="Location Based Services"/>
                    <xsd:enumeration value="Mailroom Services"/>
                    <xsd:enumeration value="Manage Services"/>
                    <xsd:enumeration value="Manufacturing"/>
                    <xsd:enumeration value="Manufacturing and Retail Ops"/>
                    <xsd:enumeration value="Market Infrastructure"/>
                    <xsd:enumeration value="Medicaid"/>
                    <xsd:enumeration value="Medical Safety"/>
                    <xsd:enumeration value="Medicare"/>
                    <xsd:enumeration value="MedicareorDSNP"/>
                    <xsd:enumeration value="Modernization"/>
                    <xsd:enumeration value="Modernize Services"/>
                    <xsd:enumeration value="Mortgage"/>
                    <xsd:enumeration value="Mortgage Operations"/>
                    <xsd:enumeration value="Next Gen Customer &amp; Sales Transformation"/>
                    <xsd:enumeration value="Next Gen Customer and Sales Transformation"/>
                    <xsd:enumeration value="Next Gen Sales &amp; Service Transformation"/>
                    <xsd:enumeration value="Next Gen Sales and Service Transformation"/>
                    <xsd:enumeration value="Nextgen App Assurance"/>
                    <xsd:enumeration value="Nextgen App Services"/>
                    <xsd:enumeration value="Nextgen App Testing"/>
                    <xsd:enumeration value="P&amp;C"/>
                    <xsd:enumeration value="Package Implementation"/>
                    <xsd:enumeration value="Package Implementation and Upgrade"/>
                    <xsd:enumeration value="Package Maintenance"/>
                    <xsd:enumeration value="Package Upgrade"/>
                    <xsd:enumeration value="Patient Safety - Safety Operations"/>
                    <xsd:enumeration value="Payer Operations"/>
                    <xsd:enumeration value="Payments"/>
                    <xsd:enumeration value="Payments Operations"/>
                    <xsd:enumeration value="IOA Business Operations"/>
                    <xsd:enumeration value="IOA Enterprise Automation"/>
                    <xsd:enumeration value="License Management"/>
                    <xsd:enumeration value="Payroll"/>
                    <xsd:enumeration value="Pharmacovigilance"/>
                    <xsd:enumeration value="Platform Solution Development"/>
                    <xsd:enumeration value="Platform Solution Implementation"/>
                    <xsd:enumeration value="Platform Solution Maintenance"/>
                    <xsd:enumeration value="Platforms And Solutions"/>
                    <xsd:enumeration value="Prime Client Services"/>
                    <xsd:enumeration value="Process consulting"/>
                    <xsd:enumeration value="Product / Package Testing"/>
                    <xsd:enumeration value="Product Engineering"/>
                    <xsd:enumeration value="Product Support"/>
                    <xsd:enumeration value="Project Management"/>
                    <xsd:enumeration value="Property and Casualty Ops - Include WorkComp"/>
                    <xsd:enumeration value="Proposal"/>
                    <xsd:enumeration value="Provider / DME"/>
                    <xsd:enumeration value="Providers"/>
                    <xsd:enumeration value="Regulatory Operations"/>
                    <xsd:enumeration value="Reporting"/>
                    <xsd:enumeration value="Research &amp; Analytics"/>
                    <xsd:enumeration value="Retail"/>
                    <xsd:enumeration value="Retail and Consumer Goods"/>
                    <xsd:enumeration value="Retail banking Operations"/>
                    <xsd:enumeration value="Revenue Cycle Management / Order to Cash"/>
                    <xsd:enumeration value="Risk &amp; Compliance"/>
                    <xsd:enumeration value="Run/Industrialized Digital Services"/>
                    <xsd:enumeration value="Sales and Marketing"/>
                    <xsd:enumeration value="Scientific Writing"/>
                    <xsd:enumeration value="Security"/>
                    <xsd:enumeration value="Security Management"/>
                    <xsd:enumeration value="Software Product Engineering"/>
                    <xsd:enumeration value="Standalone Services"/>
                    <xsd:enumeration value="Supply chain management - Manufacturing Logistics and Utilities Ops"/>
                    <xsd:enumeration value="Test Data Management"/>
                    <xsd:enumeration value="Test Environment Management"/>
                    <xsd:enumeration value="Testing"/>
                    <xsd:enumeration value="Transformations"/>
                    <xsd:enumeration value="Travel"/>
                    <xsd:enumeration value="Travel and Hospitality"/>
                    <xsd:enumeration value="UI Testing"/>
                    <xsd:enumeration value="Wealth Management"/>
                    <xsd:enumeration value="Wealth Management Operations"/>
                    <xsd:enumeration value="Web content publishing"/>
                  </xsd:restriction>
                </xsd:simpleType>
              </xsd:element>
            </xsd:sequence>
          </xsd:extension>
        </xsd:complexContent>
      </xsd:complexType>
    </xsd:element>
    <xsd:element name="Work_x0020_Category" ma:index="11" nillable="true" ma:displayName="Work Category" ma:internalName="Work_x0020_Category">
      <xsd:complexType>
        <xsd:complexContent>
          <xsd:extension base="dms:MultiChoice">
            <xsd:sequence>
              <xsd:element name="Value" maxOccurs="unbounded" minOccurs="0" nillable="true">
                <xsd:simpleType>
                  <xsd:restriction base="dms:Choice">
                    <xsd:enumeration value="Adobe Managed Services"/>
                    <xsd:enumeration value="Agile Consulting"/>
                    <xsd:enumeration value="AISquad"/>
                    <xsd:enumeration value="All"/>
                    <xsd:enumeration value="Analytics"/>
                    <xsd:enumeration value="API Interface Development"/>
                    <xsd:enumeration value="Application Enhancement"/>
                    <xsd:enumeration value="Artificial Intelligence"/>
                    <xsd:enumeration value="Assessment and Advisory Consulting"/>
                    <xsd:enumeration value="Authoring for CMS platforms"/>
                    <xsd:enumeration value="BFS Product Management Consulting"/>
                    <xsd:enumeration value="BI"/>
                    <xsd:enumeration value="BigData"/>
                    <xsd:enumeration value="BigDecisions"/>
                    <xsd:enumeration value="BigFrame"/>
                    <xsd:enumeration value="Broadband MultiAccess - Fixed Line or 5G"/>
                    <xsd:enumeration value="Build testing"/>
                    <xsd:enumeration value="Business Consulting &amp; Advisory"/>
                    <xsd:enumeration value="Business Process Assurance"/>
                    <xsd:enumeration value="Business Process Reengineering"/>
                    <xsd:enumeration value="Business Rules Extraction"/>
                    <xsd:enumeration value="Business Service Resilience &amp; Business Value Management (BVM)"/>
                    <xsd:enumeration value="Campaign asset production"/>
                    <xsd:enumeration value="Cloud"/>
                    <xsd:enumeration value="Cloud Assessment and Roadmap"/>
                    <xsd:enumeration value="Cloud Based Solution Development"/>
                    <xsd:enumeration value="Cloud Consulting"/>
                    <xsd:enumeration value="Cloud Migration"/>
                    <xsd:enumeration value="Cloud Migration/Cloud Enablement"/>
                    <xsd:enumeration value="Cloud Native Application testing"/>
                    <xsd:enumeration value="Cloud Networking or SDN or NFV"/>
                    <xsd:enumeration value="Cloud Professional Services"/>
                    <xsd:enumeration value="Cloud SAAS"/>
                    <xsd:enumeration value="Cloud Security"/>
                    <xsd:enumeration value="Cloud Security Management"/>
                    <xsd:enumeration value="Cognizant Threat Defense Platform"/>
                    <xsd:enumeration value="Compliance and Regulatory Consultancy"/>
                    <xsd:enumeration value="Compliance consulting"/>
                    <xsd:enumeration value="Compliance Development Services"/>
                    <xsd:enumeration value="Compliance Testing"/>
                    <xsd:enumeration value="Configuration Build"/>
                    <xsd:enumeration value="Containerization"/>
                    <xsd:enumeration value="Content Migration/ Localization in CMS"/>
                    <xsd:enumeration value="Content service platform"/>
                    <xsd:enumeration value="Continuous Testing"/>
                    <xsd:enumeration value="Custom App Development"/>
                    <xsd:enumeration value="Customer Experience Testing"/>
                    <xsd:enumeration value="Cyber Security"/>
                    <xsd:enumeration value="Cyber Security Management"/>
                    <xsd:enumeration value="DAM Development"/>
                    <xsd:enumeration value="DAS or ERS"/>
                    <xsd:enumeration value="Data Architecture"/>
                    <xsd:enumeration value="Data Assurance"/>
                    <xsd:enumeration value="Data Center"/>
                    <xsd:enumeration value="Data Center migration and consolidation"/>
                    <xsd:enumeration value="Data Management &amp; Landscape Transformation"/>
                    <xsd:enumeration value="Data Migration"/>
                    <xsd:enumeration value="Data Migration / Data Validation"/>
                    <xsd:enumeration value="Data Science"/>
                    <xsd:enumeration value="Data Threat defense"/>
                    <xsd:enumeration value="Database Migration/Conversion"/>
                    <xsd:enumeration value="Database Upgrade"/>
                    <xsd:enumeration value="Development"/>
                    <xsd:enumeration value="Device Testing"/>
                    <xsd:enumeration value="DevOps Consulting"/>
                    <xsd:enumeration value="DevOps Implementation"/>
                    <xsd:enumeration value="DI"/>
                    <xsd:enumeration value="Digital Asset Management"/>
                    <xsd:enumeration value="Digital Content"/>
                    <xsd:enumeration value="Digital Engineering"/>
                    <xsd:enumeration value="Digital Transition services"/>
                    <xsd:enumeration value="Digital Workplace services"/>
                    <xsd:enumeration value="DQG"/>
                    <xsd:enumeration value="E- Commerce"/>
                    <xsd:enumeration value="E-Commerce Modernization and Re-platforming"/>
                    <xsd:enumeration value="E-Detailing"/>
                    <xsd:enumeration value="Edge Computing"/>
                    <xsd:enumeration value="E-learning design and development"/>
                    <xsd:enumeration value="E-Mail"/>
                    <xsd:enumeration value="Encapsulate"/>
                    <xsd:enumeration value="End User computing"/>
                    <xsd:enumeration value="Engineering and Manufacturing"/>
                    <xsd:enumeration value="Engineering and Manufacturing Applications Management and Support"/>
                    <xsd:enumeration value="Enhancement"/>
                    <xsd:enumeration value="Environmental / Regression / Automated Testing / Functional Testing"/>
                    <xsd:enumeration value="EPM"/>
                    <xsd:enumeration value="Experience Strategy and Design"/>
                    <xsd:enumeration value="Field Services"/>
                    <xsd:enumeration value="First Generation QA"/>
                    <xsd:enumeration value="Functional Upgrade"/>
                    <xsd:enumeration value="GenAI"/>
                    <xsd:enumeration value="Global rollout"/>
                    <xsd:enumeration value="Green Field Development"/>
                    <xsd:enumeration value="GxP Validation Testing"/>
                    <xsd:enumeration value="Hosting"/>
                    <xsd:enumeration value="Identity and access management"/>
                    <xsd:enumeration value="IDW"/>
                    <xsd:enumeration value="Implementation"/>
                    <xsd:enumeration value="Infra Modernization"/>
                    <xsd:enumeration value="Infra Support"/>
                    <xsd:enumeration value="Innovation Services"/>
                    <xsd:enumeration value="Integration"/>
                    <xsd:enumeration value="Interface Development"/>
                    <xsd:enumeration value="Interface Enhancement"/>
                    <xsd:enumeration value="Interoperability"/>
                    <xsd:enumeration value="IOT and Engineering Product Development"/>
                    <xsd:enumeration value="IOT Assurance"/>
                    <xsd:enumeration value="IOT Solutions"/>
                    <xsd:enumeration value="IT Spend Optimization"/>
                    <xsd:enumeration value="Landscape transformation/ Legacy Modernization"/>
                    <xsd:enumeration value="Learning &amp; Education"/>
                    <xsd:enumeration value="Learning and Content"/>
                    <xsd:enumeration value="Learning Content"/>
                    <xsd:enumeration value="Learning Management System (LMS) Administration"/>
                    <xsd:enumeration value="Legacy to HTML5 conversion"/>
                    <xsd:enumeration value="LMS Platform Implementation"/>
                    <xsd:enumeration value="Marketing Accelerators"/>
                    <xsd:enumeration value="Marketing Campaign Services"/>
                    <xsd:enumeration value="MarTech Optimization"/>
                    <xsd:enumeration value="MDM"/>
                    <xsd:enumeration value="Media DTC (Direct to Consumer)"/>
                    <xsd:enumeration value="Media Workflows"/>
                    <xsd:enumeration value="Medical devices Development"/>
                    <xsd:enumeration value="Minor Enhancement"/>
                    <xsd:enumeration value="Mobile content maintenance"/>
                    <xsd:enumeration value="Modern Digital Workplace ( Enterprise Collaboration)"/>
                    <xsd:enumeration value="Modern Digital Workplace ( Enterprise Collaboration) - Apps Development"/>
                    <xsd:enumeration value="Modern Digital Workplace ( Enterprise Collaboration) - Portal Development"/>
                    <xsd:enumeration value="Modern Digital Workplace (Enterprise Collaboration) - Migration"/>
                    <xsd:enumeration value="Monitoring and Support"/>
                    <xsd:enumeration value="Multi-Channel QA"/>
                    <xsd:enumeration value="New Application Development"/>
                    <xsd:enumeration value="New Business Features Development"/>
                    <xsd:enumeration value="New Technology Platform Development"/>
                    <xsd:enumeration value="Omnichannel Experience engineering"/>
                    <xsd:enumeration value="Omnichannel Experience engineering - Mobile Application Development"/>
                    <xsd:enumeration value="Omnichannel Experience engineering - Modern experience development"/>
                    <xsd:enumeration value="Omnichannel Experience engineering - Web development"/>
                    <xsd:enumeration value="Operating Model Redesign"/>
                    <xsd:enumeration value="Operations"/>
                    <xsd:enumeration value="Operations - End User Support"/>
                    <xsd:enumeration value="OTT Video"/>
                    <xsd:enumeration value="Other Services"/>
                    <xsd:enumeration value="Package Selection"/>
                    <xsd:enumeration value="Platform Development"/>
                    <xsd:enumeration value="Platform Enhancement"/>
                    <xsd:enumeration value="Platform Implementation Services"/>
                    <xsd:enumeration value="Platform Migration"/>
                    <xsd:enumeration value="Platform Run Services"/>
                    <xsd:enumeration value="Portfolio Rationalization"/>
                    <xsd:enumeration value="Print - Flyers Brochures Articles"/>
                    <xsd:enumeration value="Process Consulting &amp; Blueprinting"/>
                    <xsd:enumeration value="Product Consulting and Product Design"/>
                    <xsd:enumeration value="Product Engineering"/>
                    <xsd:enumeration value="Product Management"/>
                    <xsd:enumeration value="Product Optimization"/>
                    <xsd:enumeration value="Product Testing"/>
                    <xsd:enumeration value="Product Testing and Compliance"/>
                    <xsd:enumeration value="Production support"/>
                    <xsd:enumeration value="Program Management"/>
                    <xsd:enumeration value="Rearchitect"/>
                    <xsd:enumeration value="Reengineer"/>
                    <xsd:enumeration value="Re-engineering/R&amp;D"/>
                    <xsd:enumeration value="Refactor"/>
                    <xsd:enumeration value="Rehost"/>
                    <xsd:enumeration value="Replatform"/>
                    <xsd:enumeration value="Retire"/>
                    <xsd:enumeration value="Run or Industrialized Digital Services"/>
                    <xsd:enumeration value="SDK Development"/>
                    <xsd:enumeration value="Service Desk"/>
                    <xsd:enumeration value="Smart"/>
                    <xsd:enumeration value="Software Product Engineering"/>
                    <xsd:enumeration value="State Rollout"/>
                    <xsd:enumeration value="Support"/>
                    <xsd:enumeration value="System Integration"/>
                    <xsd:enumeration value="Target Operating Model Services"/>
                    <xsd:enumeration value="Tech consulting and Roadmap"/>
                    <xsd:enumeration value="Technical Content"/>
                    <xsd:enumeration value="Technical Enhancement"/>
                    <xsd:enumeration value="Technical Upgrade"/>
                    <xsd:enumeration value="Technology &amp; Operating Model Transformation"/>
                    <xsd:enumeration value="Telecom - OSS / BSS"/>
                    <xsd:enumeration value="Telecom Assurance"/>
                    <xsd:enumeration value="Text for Audio Video and Audio for Video"/>
                    <xsd:enumeration value="Threat Management"/>
                    <xsd:enumeration value="Tools Upgrade"/>
                    <xsd:enumeration value="TZ product implementation/upgrade and peripheral integrations"/>
                    <xsd:enumeration value="TZ products Cloud Migration"/>
                    <xsd:enumeration value="UI Testing"/>
                    <xsd:enumeration value="User training"/>
                    <xsd:enumeration value="Utility Platform Development"/>
                    <xsd:enumeration value="Verification and Validation Services"/>
                    <xsd:enumeration value="Version Upgrades"/>
                    <xsd:enumeration value="Video Content"/>
                    <xsd:enumeration value="Video editing"/>
                    <xsd:enumeration value="Video montage creation"/>
                    <xsd:enumeration value="Video production for multichannel platforms"/>
                    <xsd:enumeration value="Virtualization -Video and Networking"/>
                    <xsd:enumeration value="Visualization"/>
                    <xsd:enumeration value="Vulnerability Management"/>
                    <xsd:enumeration value="Web Content Management"/>
                    <xsd:enumeration value="Web content scrapping"/>
                    <xsd:enumeration value="Web epublishing - Digital media articles newsletters etc"/>
                    <xsd:enumeration value="Web Librarian services - Tagging and Indexing"/>
                    <xsd:enumeration value="Web Online Publishing - Forms Surveys Blogposts Social"/>
                    <xsd:enumeration value="Web Platform based publishing"/>
                    <xsd:enumeration value="Website maintenance and content updates"/>
                    <xsd:enumeration value="Websites - Page build and content"/>
                  </xsd:restriction>
                </xsd:simpleType>
              </xsd:element>
            </xsd:sequence>
          </xsd:extension>
        </xsd:complexContent>
      </xsd:complexType>
    </xsd:element>
    <xsd:element name="Technology" ma:index="15" nillable="true" ma:displayName="Technology" ma:internalName="Technology" ma:readOnly="false" ma:requiredMultiChoice="true">
      <xsd:complexType>
        <xsd:complexContent>
          <xsd:extension base="dms:MultiChoice">
            <xsd:sequence>
              <xsd:element name="Value" maxOccurs="unbounded" minOccurs="0" nillable="true">
                <xsd:simpleType>
                  <xsd:restriction base="dms:Choice">
                    <xsd:enumeration value=".Net"/>
                    <xsd:enumeration value="AB INITIO"/>
                    <xsd:enumeration value="ABAP"/>
                    <xsd:enumeration value="Abinitio 10"/>
                    <xsd:enumeration value="Access DB"/>
                    <xsd:enumeration value="Actional DxSI"/>
                    <xsd:enumeration value="Actuate"/>
                    <xsd:enumeration value="Adobe AEM"/>
                    <xsd:enumeration value="Akana API Management"/>
                    <xsd:enumeration value="Alfabet"/>
                    <xsd:enumeration value="Alfresco"/>
                    <xsd:enumeration value="Alibaba Cloud"/>
                    <xsd:enumeration value="All"/>
                    <xsd:enumeration value="Alteryx"/>
                    <xsd:enumeration value="Ambari"/>
                    <xsd:enumeration value="Amdocs"/>
                    <xsd:enumeration value="Android"/>
                    <xsd:enumeration value="Ansible"/>
                    <xsd:enumeration value="Angular JS"/>
                    <xsd:enumeration value="Apache Beam"/>
                    <xsd:enumeration value="Apache Camel"/>
                    <xsd:enumeration value="Apache Hadoop"/>
                    <xsd:enumeration value="Apache Spark"/>
                    <xsd:enumeration value="Apigee"/>
                    <xsd:enumeration value="Appcelerator Titanium"/>
                    <xsd:enumeration value="Appian"/>
                    <xsd:enumeration value="APPWAY"/>
                    <xsd:enumeration value="Aprimo"/>
                    <xsd:enumeration value="Ariba"/>
                    <xsd:enumeration value="Articulate"/>
                    <xsd:enumeration value="AS 400"/>
                    <xsd:enumeration value="ASP"/>
                    <xsd:enumeration value="ASP.NET"/>
                    <xsd:enumeration value="AspenTech"/>
                    <xsd:enumeration value="ATACAMA MDM"/>
                    <xsd:enumeration value="ATG Commerce"/>
                    <xsd:enumeration value="Atlas"/>
                    <xsd:enumeration value="Attensity"/>
                    <xsd:enumeration value="AVAYA"/>
                    <xsd:enumeration value="AWS"/>
                    <xsd:enumeration value="AWS API Gateway"/>
                    <xsd:enumeration value="AWS Glue Pyspark"/>
                    <xsd:enumeration value="Axway API Gateway"/>
                    <xsd:enumeration value="Axway B2Bi"/>
                    <xsd:enumeration value="Axway DI"/>
                    <xsd:enumeration value="Axway Secure Transpor"/>
                    <xsd:enumeration value="Axway Sentinel"/>
                    <xsd:enumeration value="Axway Track &amp; Trace"/>
                    <xsd:enumeration value="Azure"/>
                    <xsd:enumeration value="Azure ADF"/>
                    <xsd:enumeration value="Azure BloB(Storage)"/>
                    <xsd:enumeration value="Azure Cloud"/>
                    <xsd:enumeration value="Azure Data Factory"/>
                    <xsd:enumeration value="Azure ML"/>
                    <xsd:enumeration value="Azure platform"/>
                    <xsd:enumeration value="Azure SQL server(Storage)"/>
                    <xsd:enumeration value="Azure/AWS"/>
                    <xsd:enumeration value="B2B"/>
                    <xsd:enumeration value="BEA Tuxedo"/>
                    <xsd:enumeration value="BEA Weblogic Family"/>
                    <xsd:enumeration value="Big data (Hadoop)"/>
                    <xsd:enumeration value="Bigdata-hadoop(all bigdata stack)"/>
                    <xsd:enumeration value="Bigframe offloader"/>
                    <xsd:enumeration value="BizTalk"/>
                    <xsd:enumeration value="Blackberry"/>
                    <xsd:enumeration value="Blaze"/>
                    <xsd:enumeration value="Bluemix"/>
                    <xsd:enumeration value="Borland Application Server"/>
                    <xsd:enumeration value="BPM"/>
                    <xsd:enumeration value="Business Objects"/>
                    <xsd:enumeration value="Business Objects 4.1"/>
                    <xsd:enumeration value="C"/>
                    <xsd:enumeration value="C#"/>
                    <xsd:enumeration value="C#.NET"/>
                    <xsd:enumeration value="C++"/>
                    <xsd:enumeration value="CA Layer 7"/>
                    <xsd:enumeration value="CADIS"/>
                    <xsd:enumeration value="Callidus Cloud"/>
                    <xsd:enumeration value="CallidusCloud"/>
                    <xsd:enumeration value="Captivate"/>
                    <xsd:enumeration value="Care Advance"/>
                    <xsd:enumeration value="Cassandra"/>
                    <xsd:enumeration value="Centura"/>
                    <xsd:enumeration value="Chordiant"/>
                    <xsd:enumeration value="CISCO"/>
                    <xsd:enumeration value="Citrix Cloud"/>
                    <xsd:enumeration value="Claimsphere"/>
                    <xsd:enumeration value="Clarion"/>
                    <xsd:enumeration value="Cleo"/>
                    <xsd:enumeration value="Client Server"/>
                    <xsd:enumeration value="Clodera"/>
                    <xsd:enumeration value="Cloudera"/>
                    <xsd:enumeration value="Cloudera Navigator"/>
                    <xsd:enumeration value="CMP-ECM"/>
                    <xsd:enumeration value="CMP-PCC"/>
                    <xsd:enumeration value="CMP-Sharepoint"/>
                    <xsd:enumeration value="Cognos"/>
                    <xsd:enumeration value="Cognos Data Manager"/>
                    <xsd:enumeration value="Collibra"/>
                    <xsd:enumeration value="Connect:Direct"/>
                    <xsd:enumeration value="Conversational AI"/>
                    <xsd:enumeration value="Cordys"/>
                    <xsd:enumeration value="Cornerstone OnDemand"/>
                    <xsd:enumeration value="Corticon"/>
                    <xsd:enumeration value="PPS"/>
                    <xsd:enumeration value="CouchDB"/>
                    <xsd:enumeration value="CRM"/>
                    <xsd:enumeration value="CRM-Customer Interaction Management"/>
                    <xsd:enumeration value="CRM-Digital Marketing"/>
                    <xsd:enumeration value="Crystal Reports"/>
                    <xsd:enumeration value="CSS"/>
                    <xsd:enumeration value="Data Meer"/>
                    <xsd:enumeration value="Data Processing : Python"/>
                    <xsd:enumeration value="Data Stage"/>
                    <xsd:enumeration value="Datameer"/>
                    <xsd:enumeration value="DB/Allegro"/>
                    <xsd:enumeration value="DB/DB2"/>
                    <xsd:enumeration value="DB/Informix"/>
                    <xsd:enumeration value="DB/Microsoft SQL"/>
                    <xsd:enumeration value="DB/Netezza"/>
                    <xsd:enumeration value="DB/Oracle"/>
                    <xsd:enumeration value="DB/Sybase"/>
                    <xsd:enumeration value="DB/Teradata"/>
                    <xsd:enumeration value="DB2"/>
                    <xsd:enumeration value="Dell Boomi"/>
                    <xsd:enumeration value="Delphi"/>
                    <xsd:enumeration value="Digital (API Management/Cloud Integration)"/>
                    <xsd:enumeration value="Digital Analytics : Adobe Analytics"/>
                    <xsd:enumeration value="Documaker"/>
                    <xsd:enumeration value="Documentum"/>
                    <xsd:enumeration value="DOJO"/>
                    <xsd:enumeration value="Drools"/>
                    <xsd:enumeration value="Drupal"/>
                    <xsd:enumeration value="Drupal Commons"/>
                    <xsd:enumeration value="DW"/>
                    <xsd:enumeration value="DW Reporting - BO Reports"/>
                    <xsd:enumeration value="DW Reporting - Cognos"/>
                    <xsd:enumeration value="DW Reporting Microstrategy"/>
                    <xsd:enumeration value="DW Reporting/Actuate"/>
                    <xsd:enumeration value="DW Reporting/BO"/>
                    <xsd:enumeration value="DW Reporting/Celequest"/>
                    <xsd:enumeration value="DW Reporting/Cognos"/>
                    <xsd:enumeration value="DW Reporting/Crystal Reports"/>
                    <xsd:enumeration value="DW Reporting/Hyperion"/>
                    <xsd:enumeration value="DW Reporting/Microstrategy"/>
                    <xsd:enumeration value="DW Reporting/OBIEE"/>
                    <xsd:enumeration value="DW Reporting/Outlooksoft"/>
                    <xsd:enumeration value="DW Reporting/Pentaho"/>
                    <xsd:enumeration value="DW Reporting/proclarity"/>
                    <xsd:enumeration value="DW Reporting/Qlikview"/>
                    <xsd:enumeration value="DW Reporting/SAS"/>
                    <xsd:enumeration value="DW Reporting/Siebel"/>
                    <xsd:enumeration value="DW Reporting/SSAS"/>
                    <xsd:enumeration value="DW Reporting/SSRS"/>
                    <xsd:enumeration value="Eagle 2015 R"/>
                    <xsd:enumeration value="EAM"/>
                    <xsd:enumeration value="EDI"/>
                    <xsd:enumeration value="EDIFECS"/>
                    <xsd:enumeration value="EDM"/>
                    <xsd:enumeration value="EGL and AMB"/>
                    <xsd:enumeration value="ElasticSearch"/>
                    <xsd:enumeration value="Eloqua"/>
                    <xsd:enumeration value="Emergin Technologies-BPM"/>
                    <xsd:enumeration value="Emergin Technologies-ESB"/>
                    <xsd:enumeration value="Emerging Technologies-BPM"/>
                    <xsd:enumeration value="Emerging Technologies-ESB"/>
                    <xsd:enumeration value="EMR"/>
                    <xsd:enumeration value="EMR Pyspark"/>
                    <xsd:enumeration value="Endeaca Search"/>
                    <xsd:enumeration value="Enterprise Decision Management (EDM)-BAM"/>
                    <xsd:enumeration value="Enterprise Decision Management (EDM)-BRMS"/>
                    <xsd:enumeration value="Enterprise Decision Management (EDM)-DI"/>
                    <xsd:enumeration value="ENTERWORKS ENABLE"/>
                    <xsd:enumeration value="ERP"/>
                    <xsd:enumeration value="ERP Analytics"/>
                    <xsd:enumeration value="ETL-Datastage"/>
                    <xsd:enumeration value="ETL-Informatica"/>
                    <xsd:enumeration value="ETL/Abinitio"/>
                    <xsd:enumeration value="ETL/Datastage"/>
                    <xsd:enumeration value="ETL/DB2_Information Builder"/>
                    <xsd:enumeration value="ETL/Informatica"/>
                    <xsd:enumeration value="ETL/ODI"/>
                    <xsd:enumeration value="ETL/OWB"/>
                    <xsd:enumeration value="ETL/SAS"/>
                    <xsd:enumeration value="ETL/SSIS"/>
                    <xsd:enumeration value="ETL/Teradata"/>
                    <xsd:enumeration value="Exstream"/>
                    <xsd:enumeration value="FACETS"/>
                    <xsd:enumeration value="FAST Search"/>
                    <xsd:enumeration value="Filenet"/>
                    <xsd:enumeration value="Fiorano"/>
                    <xsd:enumeration value="Flink"/>
                    <xsd:enumeration value="Flume"/>
                    <xsd:enumeration value="Genesys"/>
                    <xsd:enumeration value="Gentran"/>
                    <xsd:enumeration value="GenAI"/>
                    <xsd:enumeration value="GlobalScape"/>
                    <xsd:enumeration value="GlobalScape EFT Arcus"/>
                    <xsd:enumeration value="Google"/>
                    <xsd:enumeration value="Google Analytics"/>
                    <xsd:enumeration value="Google Cloud Platform"/>
                    <xsd:enumeration value="Green Plum"/>
                    <xsd:enumeration value="Guidewire BillingCenter"/>
                    <xsd:enumeration value="Guidewire ClaimCenter"/>
                    <xsd:enumeration value="Guidewire PolicyCenter"/>
                    <xsd:enumeration value="HANA"/>
                    <xsd:enumeration value="Hbase"/>
                    <xsd:enumeration value="HCM"/>
                    <xsd:enumeration value="HDInsights"/>
                    <xsd:enumeration value="HighJump"/>
                    <xsd:enumeration value="Hitachi"/>
                    <xsd:enumeration value="Hive"/>
                    <xsd:enumeration value="Hortnworks"/>
                    <xsd:enumeration value="Hortonworks"/>
                    <xsd:enumeration value="HP/Bluestone Total-e-Server"/>
                    <xsd:enumeration value="HP/Bluestone Total-e-Transactions"/>
                    <xsd:enumeration value="HTML"/>
                    <xsd:enumeration value="HYBRIS"/>
                    <xsd:enumeration value="Hyperian"/>
                    <xsd:enumeration value="Hyperion"/>
                    <xsd:enumeration value="IBI OMNI-GEN"/>
                    <xsd:enumeration value="IBM"/>
                    <xsd:enumeration value="IBM  Application Integration Suite"/>
                    <xsd:enumeration value="IBM  Blockchain"/>
                    <xsd:enumeration value="IBM  PureApplication"/>
                    <xsd:enumeration value="IBM  Security Access Manager"/>
                    <xsd:enumeration value="IBM - Bluemix"/>
                    <xsd:enumeration value="IBM - Datapower"/>
                    <xsd:enumeration value="IBM - IIB"/>
                    <xsd:enumeration value="IBM - MQ"/>
                    <xsd:enumeration value="IBM - Others"/>
                    <xsd:enumeration value="IBM - Sterling"/>
                    <xsd:enumeration value="IBM - WSRR"/>
                    <xsd:enumeration value="IBM API Connect"/>
                    <xsd:enumeration value="IBM App Connect/Cast Iron"/>
                    <xsd:enumeration value="IBM Assembler"/>
                    <xsd:enumeration value="IBM BPM"/>
                    <xsd:enumeration value="IBM CICS/IMS/TPF/TxSeries"/>
                    <xsd:enumeration value="IBM Cloud"/>
                    <xsd:enumeration value="IBM DI"/>
                    <xsd:enumeration value="IBM MDM"/>
                    <xsd:enumeration value="IBM MDM 11"/>
                    <xsd:enumeration value="IBM MDM 11.5"/>
                    <xsd:enumeration value="IBM MQ Integrator"/>
                    <xsd:enumeration value="IBM MQ Workflow"/>
                    <xsd:enumeration value="IBM PIM"/>
                    <xsd:enumeration value="IBM Sterling MCS"/>
                    <xsd:enumeration value="IBM Tealeaf"/>
                    <xsd:enumeration value="IBM VSAM"/>
                    <xsd:enumeration value="IBM WebMethods"/>
                    <xsd:enumeration value="IBM Websphere Portal"/>
                    <xsd:enumeration value="IBM Worklight"/>
                    <xsd:enumeration value="IBM WTX / ITX"/>
                    <xsd:enumeration value="iLOg"/>
                    <xsd:enumeration value="Impala"/>
                    <xsd:enumeration value="Infoarchive"/>
                    <xsd:enumeration value="Infor"/>
                    <xsd:enumeration value="Informatica"/>
                    <xsd:enumeration value="Informatica BDM"/>
                    <xsd:enumeration value="Informatica Cloud"/>
                    <xsd:enumeration value="Informatica Data Quality"/>
                    <xsd:enumeration value="Informatica ILM"/>
                    <xsd:enumeration value="INFORMATICA MDM"/>
                    <xsd:enumeration value="Informatica MDM 10.0"/>
                    <xsd:enumeration value="Informatica MDM 10.0.2"/>
                    <xsd:enumeration value="Informatica MDM 10.1"/>
                    <xsd:enumeration value="Informatica MDM 9.1"/>
                    <xsd:enumeration value="Informatica PDM"/>
                    <xsd:enumeration value="INFORMATICA PIM"/>
                    <xsd:enumeration value="Informatica PowerCenter 9.6.1"/>
                    <xsd:enumeration value="INNOVATIVE SYSTEMS Inc"/>
                    <xsd:enumeration value="Interactive Intelligence"/>
                    <xsd:enumeration value="iOS"/>
                    <xsd:enumeration value="iPlanet Application Server"/>
                    <xsd:enumeration value="iPlanet Process Builder"/>
                    <xsd:enumeration value="Ireport Design/Jasper deployment"/>
                    <xsd:enumeration value="iWay"/>
                    <xsd:enumeration value="J2EE"/>
                    <xsd:enumeration value="Jaspersoft"/>
                    <xsd:enumeration value="JAVA"/>
                    <xsd:enumeration value="JawaFX"/>
                    <xsd:enumeration value="JBoss Server"/>
                    <xsd:enumeration value="JBPM"/>
                    <xsd:enumeration value="JBPM &amp; JBOSS BRMS"/>
                    <xsd:enumeration value="JDA"/>
                    <xsd:enumeration value="Jitterbit"/>
                    <xsd:enumeration value="Jive"/>
                    <xsd:enumeration value="JQTouch"/>
                    <xsd:enumeration value="JQuery Mobile"/>
                    <xsd:enumeration value="Jscript.NET"/>
                    <xsd:enumeration value="Kaazing Websocket Gateway"/>
                    <xsd:enumeration value="Kabira"/>
                    <xsd:enumeration value="Kafka"/>
                    <xsd:enumeration value="Kafka Streams"/>
                    <xsd:enumeration value="KALIDO MDM"/>
                    <xsd:enumeration value="Kofax"/>
                    <xsd:enumeration value="Kony"/>
                    <xsd:enumeration value="Kotlin"/>
                    <xsd:enumeration value="LDAP"/>
                    <xsd:enumeration value="Learning-Content"/>
                    <xsd:enumeration value="Learning-LMS"/>
                    <xsd:enumeration value="Legacy"/>
                    <xsd:enumeration value="Liferay"/>
                    <xsd:enumeration value="LIMS"/>
                    <xsd:enumeration value="Linux"/>
                    <xsd:enumeration value="Lithium"/>
                    <xsd:enumeration value="Longview"/>
                    <xsd:enumeration value="Lotus Notes"/>
                    <xsd:enumeration value="Lucid Works"/>
                    <xsd:enumeration value="MADP"/>
                    <xsd:enumeration value="Magento"/>
                    <xsd:enumeration value="Mainframe"/>
                    <xsd:enumeration value="MapR"/>
                    <xsd:enumeration value="MapReduce"/>
                    <xsd:enumeration value="MariaDB"/>
                    <xsd:enumeration value="Mark Logic"/>
                    <xsd:enumeration value="MARKIT MDM"/>
                    <xsd:enumeration value="Marklogic"/>
                    <xsd:enumeration value="MDM"/>
                    <xsd:enumeration value="MEAP"/>
                    <xsd:enumeration value="Mercator Enterprise Broker"/>
                    <xsd:enumeration value="Microservices"/>
                    <xsd:enumeration value="Microsoft .Net"/>
                    <xsd:enumeration value="Microsoft BizTalk Server"/>
                    <xsd:enumeration value="Microsoft Cosmos"/>
                    <xsd:enumeration value="Microsoft Dynamics"/>
                    <xsd:enumeration value="Microsoft Dynamics AX"/>
                    <xsd:enumeration value="Microsoft Dynamics CRM"/>
                    <xsd:enumeration value="MICROSOFT MDM"/>
                    <xsd:enumeration value="Microsoft MDM 2014"/>
                    <xsd:enumeration value="Microsoft Visual studio"/>
                    <xsd:enumeration value="Microstrategy"/>
                    <xsd:enumeration value="Middleware Integration"/>
                    <xsd:enumeration value="Mongo"/>
                    <xsd:enumeration value="MONGODB"/>
                    <xsd:enumeration value="Monotouch"/>
                    <xsd:enumeration value="MOODLE"/>
                    <xsd:enumeration value="Movex"/>
                    <xsd:enumeration value="MS Sharepoint 2013"/>
                    <xsd:enumeration value="MuleSoft"/>
                    <xsd:enumeration value="My SQL"/>
                    <xsd:enumeration value="MySQL"/>
                    <xsd:enumeration value="Natural"/>
                    <xsd:enumeration value="Neo4j"/>
                    <xsd:enumeration value="Netezza"/>
                    <xsd:enumeration value="Netsuite"/>
                    <xsd:enumeration value="NetworX Pricer"/>
                    <xsd:enumeration value="Newgen"/>
                    <xsd:enumeration value="New Product – Medical Benefit testing"/>
                    <xsd:enumeration value="NodeJS"/>
                    <xsd:enumeration value="None"/>
                    <xsd:enumeration value="OCOD"/>
                    <xsd:enumeration value="Oozie"/>
                    <xsd:enumeration value="Open source stack"/>
                    <xsd:enumeration value="OpenText"/>
                    <xsd:enumeration value="OpenText BizManager"/>
                    <xsd:enumeration value="OpenText Process Suite"/>
                    <xsd:enumeration value="Oracle"/>
                    <xsd:enumeration value="Oracle ADF"/>
                    <xsd:enumeration value="Oracle API Gateway"/>
                    <xsd:enumeration value="Oracle B2B"/>
                    <xsd:enumeration value="Oracle BPM"/>
                    <xsd:enumeration value="Oracle Cloud"/>
                    <xsd:enumeration value="Oracle Data Integrator"/>
                    <xsd:enumeration value="Oracle eloqua"/>
                    <xsd:enumeration value="Oracle Exadata"/>
                    <xsd:enumeration value="Oracle HCM"/>
                    <xsd:enumeration value="Oracle Integration Cloud Service"/>
                    <xsd:enumeration value="Oracle JD Edwards Enterprise One"/>
                    <xsd:enumeration value="ORACLE MDM"/>
                    <xsd:enumeration value="Oracle NoSQL DB"/>
                    <xsd:enumeration value="Oracle PAAS Cloud"/>
                    <xsd:enumeration value="Oracle Process Cloud Service"/>
                    <xsd:enumeration value="Oracle Rightnow"/>
                    <xsd:enumeration value="Oracle SAAS Cloud"/>
                    <xsd:enumeration value="Oracle Service Bus"/>
                    <xsd:enumeration value="Oracle SOA"/>
                    <xsd:enumeration value="Oracle SOA Cloud"/>
                    <xsd:enumeration value="Oracle SOA Cloud Service"/>
                    <xsd:enumeration value="Oracle SQL DB"/>
                    <xsd:enumeration value="Oracle-DB"/>
                    <xsd:enumeration value="Oracle-EBS"/>
                    <xsd:enumeration value="Oracle-EDGE"/>
                    <xsd:enumeration value="Oracle-FMW"/>
                    <xsd:enumeration value="Oracle-Fusion"/>
                    <xsd:enumeration value="Oracle-JDE"/>
                    <xsd:enumeration value="Oracle-Kronos"/>
                    <xsd:enumeration value="Oracle-PSFT"/>
                    <xsd:enumeration value="Oracle-Taleo"/>
                    <xsd:enumeration value="OracleJDE"/>
                    <xsd:enumeration value="OracleKronos"/>
                    <xsd:enumeration value="Orchestra Networks MDM"/>
                    <xsd:enumeration value="OSP"/>
                    <xsd:enumeration value="Others"/>
                    <xsd:enumeration value="Paxata"/>
                    <xsd:enumeration value="PB"/>
                    <xsd:enumeration value="PCF"/>
                    <xsd:enumeration value="Pega"/>
                    <xsd:enumeration value="Pega Works"/>
                    <xsd:enumeration value="Pentaho"/>
                    <xsd:enumeration value="Perl"/>
                    <xsd:enumeration value="Pervasive"/>
                    <xsd:enumeration value="PhoneGap"/>
                    <xsd:enumeration value="PHP"/>
                    <xsd:enumeration value="Pig"/>
                    <xsd:enumeration value="Pivotal"/>
                    <xsd:enumeration value="PL/SQL"/>
                    <xsd:enumeration value="Platfora"/>
                    <xsd:enumeration value="PLM-Enovia/3DS PLM"/>
                    <xsd:enumeration value="PLM-PTC Windchill"/>
                    <xsd:enumeration value="PLM-Teamcenter"/>
                    <xsd:enumeration value="Podium Data"/>
                    <xsd:enumeration value="PostgreSQL"/>
                    <xsd:enumeration value="Power BI"/>
                    <xsd:enumeration value="ProC"/>
                    <xsd:enumeration value="Progress"/>
                    <xsd:enumeration value="Progress 4GL"/>
                    <xsd:enumeration value="Progress OpenEdge"/>
                    <xsd:enumeration value="PRPC"/>
                    <xsd:enumeration value="Python"/>
                    <xsd:enumeration value="QICLINK"/>
                    <xsd:enumeration value="Qlik"/>
                    <xsd:enumeration value="Qlik Nprinting"/>
                    <xsd:enumeration value="QlikSense"/>
                    <xsd:enumeration value="Qlikview"/>
                    <xsd:enumeration value="Qlikview 10.0.2"/>
                    <xsd:enumeration value="QNXT"/>
                    <xsd:enumeration value="R"/>
                    <xsd:enumeration value="Rackspace"/>
                    <xsd:enumeration value="ReactJS"/>
                    <xsd:enumeration value="ReactNative"/>
                    <xsd:enumeration value="Red Prairie"/>
                    <xsd:enumeration value="Redhat"/>
                    <xsd:enumeration value="Redhat 3Scale"/>
                    <xsd:enumeration value="Redhat Fuse Platform"/>
                    <xsd:enumeration value="Redhat Openshift wrt Microservices SpringBoot"/>
                    <xsd:enumeration value="Redshift"/>
                    <xsd:enumeration value="RELTIO MDM"/>
                    <xsd:enumeration value="Reltio MDM 1.0"/>
                    <xsd:enumeration value="Reporting Analytics"/>
                    <xsd:enumeration value="Reporting Analytics : Actuate 2.0"/>
                    <xsd:enumeration value="REST"/>
                    <xsd:enumeration value="Retail Cloud MDM"/>
                    <xsd:enumeration value="Revo R"/>
                    <xsd:enumeration value="RIVERSAND"/>
                    <xsd:enumeration value="S4 HANA"/>
                    <xsd:enumeration value="S55"/>
                    <xsd:enumeration value="SABA"/>
                    <xsd:enumeration value="SAP"/>
                    <xsd:enumeration value="SAP ABAP"/>
                    <xsd:enumeration value="SAP Analytics"/>
                    <xsd:enumeration value="SAP APO"/>
                    <xsd:enumeration value="SAP Basis"/>
                    <xsd:enumeration value="SAP BODS"/>
                    <xsd:enumeration value="SAP Business Objects"/>
                    <xsd:enumeration value="SAP Business Warehouse"/>
                    <xsd:enumeration value="SAP Cloud"/>
                    <xsd:enumeration value="SAP Conversational AI"/>
                    <xsd:enumeration value="SAP CRM"/>
                    <xsd:enumeration value="SAP CS"/>
                    <xsd:enumeration value="SAP ECC"/>
                    <xsd:enumeration value="SAP EWM"/>
                    <xsd:enumeration value="SAP FICO"/>
                    <xsd:enumeration value="SAP Fiori"/>
                    <xsd:enumeration value="SAP HANA"/>
                    <xsd:enumeration value="SAP HCM"/>
                    <xsd:enumeration value="SAP HR - Functional"/>
                    <xsd:enumeration value="SAP Hybris"/>
                    <xsd:enumeration value="SAP Industry specific Sol"/>
                    <xsd:enumeration value="SAP Material Management (MM)"/>
                    <xsd:enumeration value="SAP MDM"/>
                    <xsd:enumeration value="SAP Mobile Platform"/>
                    <xsd:enumeration value="SAP Mobility"/>
                    <xsd:enumeration value="SAP PI"/>
                    <xsd:enumeration value="SAP PIM"/>
                    <xsd:enumeration value="SAP Plant Maintenance"/>
                    <xsd:enumeration value="SAP Portal"/>
                    <xsd:enumeration value="SAP Production Planning"/>
                    <xsd:enumeration value="SAP Project Systems"/>
                    <xsd:enumeration value="SAP Quality Management (QM)"/>
                    <xsd:enumeration value="SAP Retail"/>
                    <xsd:enumeration value="SAP SD"/>
                    <xsd:enumeration value="SAP SRM"/>
                    <xsd:enumeration value="SAP User Experience"/>
                    <xsd:enumeration value="SAP Vistex"/>
                    <xsd:enumeration value="SAP Warehouse management (WM)"/>
                    <xsd:enumeration value="SAP XI / PI Family"/>
                    <xsd:enumeration value="SAS"/>
                    <xsd:enumeration value="SAS Enterprise Grid"/>
                    <xsd:enumeration value="SAS Windows"/>
                    <xsd:enumeration value="Savvion"/>
                    <xsd:enumeration value="Scala"/>
                    <xsd:enumeration value="Scala Spark"/>
                    <xsd:enumeration value="SCM"/>
                    <xsd:enumeration value="SDL Tridion"/>
                    <xsd:enumeration value="SeeBeyond eExchange Integration Suite"/>
                    <xsd:enumeration value="Seeburger"/>
                    <xsd:enumeration value="Sencha Touch"/>
                    <xsd:enumeration value="SFDC"/>
                    <xsd:enumeration value="Shell Scripting"/>
                    <xsd:enumeration value="Siebel"/>
                    <xsd:enumeration value="SIEBEL 8.1.1.11"/>
                    <xsd:enumeration value="SingleView"/>
                    <xsd:enumeration value="Site core"/>
                    <xsd:enumeration value="Sitefinity"/>
                    <xsd:enumeration value="Snaplogic"/>
                    <xsd:enumeration value="Snow - ITSM for service management"/>
                    <xsd:enumeration value="SOA"/>
                    <xsd:enumeration value="SOA Software"/>
                    <xsd:enumeration value="SOAP"/>
                    <xsd:enumeration value="Social CRM"/>
                    <xsd:enumeration value="Software AG"/>
                    <xsd:enumeration value="Software AG DBP (Digital Business Platform)"/>
                    <xsd:enumeration value="SoftwareAG - webmethods"/>
                    <xsd:enumeration value="Angular 2x"/>
                    <xsd:enumeration value="Arria NLG"/>
                    <xsd:enumeration value="Axeda"/>
                    <xsd:enumeration value="Blue Yonder"/>
                    <xsd:enumeration value="COBOL"/>
                    <xsd:enumeration value="Dataiku"/>
                    <xsd:enumeration value="DW Reporting –Microstrategy"/>
                    <xsd:enumeration value="Entity Framework"/>
                    <xsd:enumeration value="Groovy"/>
                    <xsd:enumeration value="Hibernate"/>
                    <xsd:enumeration value="IBM – Security Access Manager"/>
                    <xsd:enumeration value="JCL"/>
                    <xsd:enumeration value="Manhattan"/>
                    <xsd:enumeration value="NHibernate"/>
                    <xsd:enumeration value="Selenium"/>
                    <xsd:enumeration value="Snowflake"/>
                    <xsd:enumeration value="Solr"/>
                    <xsd:enumeration value="Sonic ESB &amp; MQ"/>
                    <xsd:enumeration value="Spark MLIB"/>
                    <xsd:enumeration value="Spark Streaming"/>
                    <xsd:enumeration value="Splunk"/>
                    <xsd:enumeration value="SPM"/>
                    <xsd:enumeration value="Springboot"/>
                    <xsd:enumeration value="SQL"/>
                    <xsd:enumeration value="SQL Server"/>
                    <xsd:enumeration value="SQLite"/>
                    <xsd:enumeration value="Sqoop"/>
                    <xsd:enumeration value="SSIS"/>
                    <xsd:enumeration value="SSRS"/>
                    <xsd:enumeration value="Statistical Analytics : SAS Base/Stat/ETS 7.3"/>
                    <xsd:enumeration value="Sterling Integrator (SI)"/>
                    <xsd:enumeration value="STIBO"/>
                    <xsd:enumeration value="Storm"/>
                    <xsd:enumeration value="SUCCESS FACTORS"/>
                    <xsd:enumeration value="SuccessFactors"/>
                    <xsd:enumeration value="SumTotal"/>
                    <xsd:enumeration value="SumTotal Systems"/>
                    <xsd:enumeration value="syncsort"/>
                    <xsd:enumeration value="SYstar"/>
                    <xsd:enumeration value="Tableau"/>
                    <xsd:enumeration value="Tableau 9"/>
                    <xsd:enumeration value="Talend"/>
                    <xsd:enumeration value="Talend 6.1.1"/>
                    <xsd:enumeration value="TALEND MDM"/>
                    <xsd:enumeration value="Talend, Informatica"/>
                    <xsd:enumeration value="Tandem"/>
                    <xsd:enumeration value="Tealium"/>
                    <xsd:enumeration value="Telenet"/>
                    <xsd:enumeration value="Teradata"/>
                    <xsd:enumeration value="Test Complete"/>
                    <xsd:enumeration value="TIBCO  BE"/>
                    <xsd:enumeration value="TIBCO  BPM"/>
                    <xsd:enumeration value="TIBCO  Others"/>
                    <xsd:enumeration value="TIBCO – BE"/>
                    <xsd:enumeration value="TIBCO – BPM"/>
                    <xsd:enumeration value="TIBCO – BW"/>
                    <xsd:enumeration value="TIBCO – Others"/>
                    <xsd:enumeration value="TIBCO BW"/>
                    <xsd:enumeration value="TIBCO Mashery"/>
                    <xsd:enumeration value="TIBCO MDM"/>
                    <xsd:enumeration value="Trackwise"/>
                    <xsd:enumeration value="Terraform and Packer"/>
                    <xsd:enumeration value="Transfer CFT"/>
                    <xsd:enumeration value="Transform"/>
                    <xsd:enumeration value="Trifacta"/>
                    <xsd:enumeration value="TruProvider"/>
                    <xsd:enumeration value="Tuxedo"/>
                    <xsd:enumeration value="Ubuntu"/>
                    <xsd:enumeration value="Unica"/>
                    <xsd:enumeration value="Unity"/>
                    <xsd:enumeration value="Unix"/>
                    <xsd:enumeration value="USQL"/>
                    <xsd:enumeration value="Varicent"/>
                    <xsd:enumeration value="Vax/VMS"/>
                    <xsd:enumeration value="VB.NET"/>
                    <xsd:enumeration value="VDI"/>
                    <xsd:enumeration value="Veeva"/>
                    <xsd:enumeration value="Vendor OS"/>
                    <xsd:enumeration value="Vertica"/>
                    <xsd:enumeration value="Vitria BusinessWare Automator"/>
                    <xsd:enumeration value="Vmware"/>
                    <xsd:enumeration value="VMware ESX/ESXi"/>
                    <xsd:enumeration value="Waterline"/>
                    <xsd:enumeration value="WCS"/>
                    <xsd:enumeration value="Web"/>
                    <xsd:enumeration value="Web Services"/>
                    <xsd:enumeration value="Web Based Others"/>
                    <xsd:enumeration value="Web technology stack"/>
                    <xsd:enumeration value="WebFocus"/>
                    <xsd:enumeration value="WEBLOGIC"/>
                    <xsd:enumeration value="Windows"/>
                    <xsd:enumeration value="WODM"/>
                    <xsd:enumeration value="Workday"/>
                    <xsd:enumeration value="Xamarin"/>
                    <xsd:enumeration value="XML"/>
                    <xsd:enumeration value="Xpression"/>
                    <xsd:enumeration value="C/C++"/>
                    <xsd:enumeration value="MEAP/MADP"/>
                    <xsd:enumeration value="Microsoft CRM"/>
                    <xsd:enumeration value="Not Applicable"/>
                    <xsd:enumeration value="Not Available"/>
                    <xsd:enumeration value="Tibco"/>
                    <xsd:enumeration value="UNKNOWN"/>
                    <xsd:enumeration value="Web Method"/>
                    <xsd:enumeration value="Adobe Marketing"/>
                    <xsd:enumeration value="Amazon connect"/>
                    <xsd:enumeration value="CMS ( Content Management System)"/>
                    <xsd:enumeration value="Consumer Goods"/>
                    <xsd:enumeration value="IBM ODM"/>
                    <xsd:enumeration value="Integration"/>
                    <xsd:enumeration value="Kinaxis"/>
                    <xsd:enumeration value="Manufacturing Cloud"/>
                    <xsd:enumeration value="O9"/>
                    <xsd:enumeration value="Oracle - Insights"/>
                    <xsd:enumeration value="Softeon"/>
                    <xsd:enumeration value="Wintel"/>
                  </xsd:restriction>
                </xsd:simpleType>
              </xsd:element>
            </xsd:sequence>
          </xsd:extension>
        </xsd:complexContent>
      </xsd:complexType>
    </xsd:element>
    <xsd:element name="Methodology" ma:index="16" nillable="true" ma:displayName="Methodology" ma:internalName="Methodology" ma:readOnly="false" ma:requiredMultiChoice="true">
      <xsd:complexType>
        <xsd:complexContent>
          <xsd:extension base="dms:MultiChoice">
            <xsd:sequence>
              <xsd:element name="Value" maxOccurs="unbounded" minOccurs="0" nillable="true">
                <xsd:simpleType>
                  <xsd:restriction base="dms:Choice">
                    <xsd:enumeration value="All"/>
                    <xsd:enumeration value="Waterfall"/>
                    <xsd:enumeration value="Agile"/>
                    <xsd:enumeration value="Hybrid"/>
                    <xsd:enumeration value="Other"/>
                  </xsd:restriction>
                </xsd:simpleType>
              </xsd:element>
            </xsd:sequence>
          </xsd:extension>
        </xsd:complexContent>
      </xsd:complexType>
    </xsd:element>
    <xsd:element name="Message_x0020_to_x0020_show_x0020_for_x0020_Download_x0020_Link" ma:index="28" nillable="true" ma:displayName="Message to show for Download Link" ma:default="Link to download the asset" ma:internalName="Message_x0020_to_x0020_show_x0020_for_x0020_Download_x0020_Link">
      <xsd:simpleType>
        <xsd:restriction base="dms:Text">
          <xsd:maxLength value="255"/>
        </xsd:restriction>
      </xsd:simpleType>
    </xsd:element>
    <xsd:element name="Source" ma:index="29" nillable="true" ma:displayName="Source" ma:internalName="Source">
      <xsd:complexType>
        <xsd:complexContent>
          <xsd:extension base="dms:MultiChoice">
            <xsd:sequence>
              <xsd:element name="Value" maxOccurs="unbounded" minOccurs="0" nillable="true">
                <xsd:simpleType>
                  <xsd:restriction base="dms:Choice">
                    <xsd:enumeration value="Account"/>
                    <xsd:enumeration value="Bluebolt"/>
                    <xsd:enumeration value="Business Unit"/>
                    <xsd:enumeration value="Others"/>
                  </xsd:restriction>
                </xsd:simpleType>
              </xsd:element>
            </xsd:sequence>
          </xsd:extension>
        </xsd:complexContent>
      </xsd:complexType>
    </xsd:element>
    <xsd:element name="FeaturedContent" ma:index="31" nillable="true" ma:displayName="FeaturedContent" ma:default="0" ma:internalName="FeaturedContent">
      <xsd:simpleType>
        <xsd:restriction base="dms:Boolean"/>
      </xsd:simpleType>
    </xsd:element>
    <xsd:element name="AssetSummary" ma:index="32" nillable="true" ma:displayName="AssetSummary" ma:internalName="AssetSummary">
      <xsd:simpleType>
        <xsd:restriction base="dms:Note"/>
      </xsd:simpleType>
    </xsd:element>
    <xsd:element name="DemoVideo1" ma:index="33" nillable="true" ma:displayName="DemoVideo1" ma:format="Hyperlink" ma:internalName="DemoVideo1">
      <xsd:complexType>
        <xsd:complexContent>
          <xsd:extension base="dms:URL">
            <xsd:sequence>
              <xsd:element name="Url" type="dms:ValidUrl" minOccurs="0" nillable="true"/>
              <xsd:element name="Description" type="xsd:string" nillable="true"/>
            </xsd:sequence>
          </xsd:extension>
        </xsd:complexContent>
      </xsd:complexType>
    </xsd:element>
    <xsd:element name="DemoVideo2" ma:index="34" nillable="true" ma:displayName="DemoVideo2" ma:format="Hyperlink" ma:internalName="DemoVideo2">
      <xsd:complexType>
        <xsd:complexContent>
          <xsd:extension base="dms:URL">
            <xsd:sequence>
              <xsd:element name="Url" type="dms:ValidUrl" minOccurs="0" nillable="true"/>
              <xsd:element name="Description" type="xsd:string" nillable="true"/>
            </xsd:sequence>
          </xsd:extension>
        </xsd:complexContent>
      </xsd:complexType>
    </xsd:element>
    <xsd:element name="DemoVideo3" ma:index="35" nillable="true" ma:displayName="DemoVideo3" ma:format="Hyperlink" ma:internalName="DemoVideo3">
      <xsd:complexType>
        <xsd:complexContent>
          <xsd:extension base="dms:URL">
            <xsd:sequence>
              <xsd:element name="Url" type="dms:ValidUrl" minOccurs="0" nillable="true"/>
              <xsd:element name="Description" type="xsd:string" nillable="true"/>
            </xsd:sequence>
          </xsd:extension>
        </xsd:complexContent>
      </xsd:complexType>
    </xsd:element>
    <xsd:element name="DemoVideo4" ma:index="36" nillable="true" ma:displayName="DemoVideo4" ma:format="Hyperlink" ma:internalName="DemoVideo4">
      <xsd:complexType>
        <xsd:complexContent>
          <xsd:extension base="dms:URL">
            <xsd:sequence>
              <xsd:element name="Url" type="dms:ValidUrl" minOccurs="0" nillable="true"/>
              <xsd:element name="Description" type="xsd:string" nillable="true"/>
            </xsd:sequence>
          </xsd:extension>
        </xsd:complexContent>
      </xsd:complexType>
    </xsd:element>
    <xsd:element name="DemoVideo5" ma:index="37" nillable="true" ma:displayName="DemoVideo5" ma:format="Hyperlink" ma:internalName="DemoVideo5">
      <xsd:complexType>
        <xsd:complexContent>
          <xsd:extension base="dms:URL">
            <xsd:sequence>
              <xsd:element name="Url" type="dms:ValidUrl" minOccurs="0" nillable="true"/>
              <xsd:element name="Description" type="xsd:string" nillable="true"/>
            </xsd:sequence>
          </xsd:extension>
        </xsd:complexContent>
      </xsd:complexType>
    </xsd:element>
    <xsd:element name="ReferenceLink1" ma:index="38" nillable="true" ma:displayName="ReferenceLink1" ma:format="Hyperlink" ma:internalName="ReferenceLink1">
      <xsd:complexType>
        <xsd:complexContent>
          <xsd:extension base="dms:URL">
            <xsd:sequence>
              <xsd:element name="Url" type="dms:ValidUrl" minOccurs="0" nillable="true"/>
              <xsd:element name="Description" type="xsd:string" nillable="true"/>
            </xsd:sequence>
          </xsd:extension>
        </xsd:complexContent>
      </xsd:complexType>
    </xsd:element>
    <xsd:element name="ReferenceLink2" ma:index="39" nillable="true" ma:displayName="ReferenceLink2" ma:format="Hyperlink" ma:internalName="ReferenceLink2">
      <xsd:complexType>
        <xsd:complexContent>
          <xsd:extension base="dms:URL">
            <xsd:sequence>
              <xsd:element name="Url" type="dms:ValidUrl" minOccurs="0" nillable="true"/>
              <xsd:element name="Description" type="xsd:string"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44" ma:displayName="Content Type"/>
        <xsd:element ref="dc:title"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Vertical xmlns="3b3589f3-aa7f-4630-86d7-6309da159c64" xsi:nil="true"/>
    <IPReady_x0020_Status xmlns="3b3589f3-aa7f-4630-86d7-6309da159c64">Certified</IPReady_x0020_Status>
    <Terms_x0020__x0026__x0020_Conditions xmlns="3b3589f3-aa7f-4630-86d7-6309da159c64">
      <Value>I hereby confirm that this document does not contain any Cognizant/Customer confidential content and has been shared only with the appropriate audience.</Value>
    </Terms_x0020__x0026__x0020_Conditions>
    <Asset_x0020_Owner xmlns="3b3589f3-aa7f-4630-86d7-6309da159c64">
      <UserInfo>
        <DisplayName>22544</DisplayName>
        <AccountId>22544</AccountId>
        <AccountType/>
      </UserInfo>
    </Asset_x0020_Owner>
    <Archetype xmlns="c54e5bb5-ba5b-4c7d-a619-068843588b52">
      <Value>Development</Value>
    </Archetype>
    <Capability xmlns="3b3589f3-aa7f-4630-86d7-6309da159c64">
      <Value>All</Value>
    </Capability>
    <FeaturedContent xmlns="c54e5bb5-ba5b-4c7d-a619-068843588b52">false</FeaturedContent>
    <Process_x0020_Discipline_x0020_or_x0020_Delivery_x0020_Phase xmlns="c54e5bb5-ba5b-4c7d-a619-068843588b52">
      <Value>Application Security Hardening</Value>
      <Value>Application Strengthening</Value>
      <Value>Application Transition</Value>
      <Value>Application Tuning and Optimization</Value>
      <Value>Cloud Operations - Application Performance</Value>
      <Value>Cloud Operations - Application Release Engineering</Value>
      <Value>Data Migration</Value>
      <Value>Environment Management</Value>
      <Value>Functional Enhancement</Value>
      <Value>Maintainability Engineering</Value>
      <Value>Unified Automation Waterfall</Value>
    </Process_x0020_Discipline_x0020_or_x0020_Delivery_x0020_Phase>
    <Asset_x0020_Reference_x0020_URL xmlns="3b3589f3-aa7f-4630-86d7-6309da159c64">https://codehub.cognizantproducts.com/project/6597e43e1ca42100251f20ae/details/description</Asset_x0020_Reference_x0020_URL>
    <AssetSummary xmlns="c54e5bb5-ba5b-4c7d-a619-068843588b52" xsi:nil="true"/>
    <DemoVideo3 xmlns="c54e5bb5-ba5b-4c7d-a619-068843588b52">
      <Url xsi:nil="true"/>
      <Description xsi:nil="true"/>
    </DemoVideo3>
    <Service_x0020_Line xmlns="3b3589f3-aa7f-4630-86d7-6309da159c64">
      <Value>All</Value>
    </Service_x0020_Line>
    <Confidentiality xmlns="3b3589f3-aa7f-4630-86d7-6309da159c64">Cognizant Confidential</Confidentiality>
    <Technology xmlns="c54e5bb5-ba5b-4c7d-a619-068843588b52">
      <Value>All</Value>
    </Technology>
    <Asset_x0020_Created_x0020_Year xmlns="3b3589f3-aa7f-4630-86d7-6309da159c64">2024-04-08T18:30:00+00:00</Asset_x0020_Created_x0020_Year>
    <Benefit_x0020_Category xmlns="3b3589f3-aa7f-4630-86d7-6309da159c64">
      <Value>Productivity Enhancer - Cost Savings</Value>
    </Benefit_x0020_Category>
    <ReferenceLink1 xmlns="c54e5bb5-ba5b-4c7d-a619-068843588b52">
      <Url xsi:nil="true"/>
      <Description xsi:nil="true"/>
    </ReferenceLink1>
    <DemoVideo4 xmlns="c54e5bb5-ba5b-4c7d-a619-068843588b52">
      <Url xsi:nil="true"/>
      <Description xsi:nil="true"/>
    </DemoVideo4>
    <Cost xmlns="3b3589f3-aa7f-4630-86d7-6309da159c64">Free</Cost>
    <Process1 xmlns="3b3589f3-aa7f-4630-86d7-6309da159c64" xsi:nil="true"/>
    <Has_x0020_your_x0020_asset_x0020_been_x0020_reused_x0020_in_x0020_the_x0020_project_x003f_ xmlns="3b3589f3-aa7f-4630-86d7-6309da159c64">Yes</Has_x0020_your_x0020_asset_x0020_been_x0020_reused_x0020_in_x0020_the_x0020_project_x003f_>
    <Engagement_x0020_References xmlns="3b3589f3-aa7f-4630-86d7-6309da159c64" xsi:nil="true"/>
    <Will_x0020_our_x0020_competitors_x0020_be_x0020_interested_x0020_in_x0020_acquiring_x0020_the_x0020_information_x0020_shared_x0020_in_x0020_this_x0020_document_x003f_ xmlns="3b3589f3-aa7f-4630-86d7-6309da159c64">Little or No Chance</Will_x0020_our_x0020_competitors_x0020_be_x0020_interested_x0020_in_x0020_acquiring_x0020_the_x0020_information_x0020_shared_x0020_in_x0020_this_x0020_document_x003f_>
    <Industry xmlns="c54e5bb5-ba5b-4c7d-a619-068843588b52">
      <Value>All</Value>
    </Industry>
    <DemoVideo5 xmlns="c54e5bb5-ba5b-4c7d-a619-068843588b52">
      <Url xsi:nil="true"/>
      <Description xsi:nil="true"/>
    </DemoVideo5>
    <Restriction xmlns="3b3589f3-aa7f-4630-86d7-6309da159c64">Shared with Enterprise</Restriction>
    <Message_x0020_to_x0020_show_x0020_for_x0020_Download_x0020_Link xmlns="c54e5bb5-ba5b-4c7d-a619-068843588b52">Link to download the asset</Message_x0020_to_x0020_show_x0020_for_x0020_Download_x0020_Link>
    <Source xmlns="c54e5bb5-ba5b-4c7d-a619-068843588b52" xsi:nil="true"/>
    <Asset_x0020_Last_x0020_Modified_x0020_Date xmlns="3b3589f3-aa7f-4630-86d7-6309da159c64">2024-06-11T18:30:00+00:00</Asset_x0020_Last_x0020_Modified_x0020_Date>
    <IPReady_x0020_Asset_x0020_ID xmlns="3b3589f3-aa7f-4630-86d7-6309da159c64">IPR001149</IPReady_x0020_Asset_x0020_ID>
    <If_x0020_this_x0020_document_x0020_is_x0020_leaked_x002f_lost_x002c__x0020_could_x0020_there_x0020_be_x0020_loss_x0020_of_x0020_sales_x0020_or_x0020_customer_x0020_confidence_x003f_ xmlns="3b3589f3-aa7f-4630-86d7-6309da159c64">Little or No Chance</If_x0020_this_x0020_document_x0020_is_x0020_leaked_x002f_lost_x002c__x0020_could_x0020_there_x0020_be_x0020_loss_x0020_of_x0020_sales_x0020_or_x0020_customer_x0020_confidence_x003f_>
    <Methodology xmlns="c54e5bb5-ba5b-4c7d-a619-068843588b52">
      <Value>All</Value>
    </Methodology>
    <ReferenceLink2 xmlns="c54e5bb5-ba5b-4c7d-a619-068843588b52">
      <Url xsi:nil="true"/>
      <Description xsi:nil="true"/>
    </ReferenceLink2>
    <DemoVideo1 xmlns="c54e5bb5-ba5b-4c7d-a619-068843588b52">
      <Url xsi:nil="true"/>
      <Description xsi:nil="true"/>
    </DemoVideo1>
    <Descriptive_x0020_Benefits xmlns="3b3589f3-aa7f-4630-86d7-6309da159c64" xsi:nil="true"/>
    <If_x0020_this_x0020_document_x0020_is_x0020_leaked_x002f_lost_x002c__x0020_could_x0020_there_x0020_be_x0020_loss_x0020_of_x0020_Cognizant_x0020_Trade_x0020_Secret_x0020__x002f__x0020_Patent_x0020_Protection_x003f_ xmlns="3b3589f3-aa7f-4630-86d7-6309da159c64">Little or No Chance</If_x0020_this_x0020_document_x0020_is_x0020_leaked_x002f_lost_x002c__x0020_could_x0020_there_x0020_be_x0020_loss_x0020_of_x0020_Cognizant_x0020_Trade_x0020_Secret_x0020__x002f__x0020_Patent_x0020_Protection_x003f_>
    <Owning_x0020_BU xmlns="3b3589f3-aa7f-4630-86d7-6309da159c64">
      <Value>ADM</Value>
    </Owning_x0020_BU>
    <DemoVideo2 xmlns="c54e5bb5-ba5b-4c7d-a619-068843588b52">
      <Url xsi:nil="true"/>
      <Description xsi:nil="true"/>
    </DemoVideo2>
    <Description_x0020_Of_x0020_The_x0020_Asset xmlns="3b3589f3-aa7f-4630-86d7-6309da159c64">The Cognizant Code Companion Prompt Library solves the problem of developers manually writing prompts for code companion tools.
</Description_x0020_Of_x0020_The_x0020_Asset>
    <Work_x0020_Category xmlns="c54e5bb5-ba5b-4c7d-a619-068843588b52">
      <Value>Application Enhancement</Value>
    </Work_x0020_Category>
    <Practice_x0020_Solution_x0020__x002f__x0020_Service_x0020_Offering xmlns="3b3589f3-aa7f-4630-86d7-6309da159c64" xsi:nil="true"/>
  </documentManagement>
</p:properties>
</file>

<file path=customXml/itemProps1.xml><?xml version="1.0" encoding="utf-8"?>
<ds:datastoreItem xmlns:ds="http://schemas.openxmlformats.org/officeDocument/2006/customXml" ds:itemID="{085D7FA0-07C0-470D-8125-E0AD9AE3EF3B}">
  <ds:schemaRefs>
    <ds:schemaRef ds:uri="http://schemas.microsoft.com/sharepoint/v3/contenttype/forms"/>
  </ds:schemaRefs>
</ds:datastoreItem>
</file>

<file path=customXml/itemProps2.xml><?xml version="1.0" encoding="utf-8"?>
<ds:datastoreItem xmlns:ds="http://schemas.openxmlformats.org/officeDocument/2006/customXml" ds:itemID="{B6B04507-1BAC-47DE-ADBA-1AD0C33B412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b3589f3-aa7f-4630-86d7-6309da159c64"/>
    <ds:schemaRef ds:uri="c54e5bb5-ba5b-4c7d-a619-068843588b5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D7A14183-D515-459A-A6C9-4D58FF36BF18}">
  <ds:schemaRefs>
    <ds:schemaRef ds:uri="c54e5bb5-ba5b-4c7d-a619-068843588b52"/>
    <ds:schemaRef ds:uri="http://www.w3.org/XML/1998/namespace"/>
    <ds:schemaRef ds:uri="http://schemas.openxmlformats.org/package/2006/metadata/core-properties"/>
    <ds:schemaRef ds:uri="http://schemas.microsoft.com/office/2006/documentManagement/types"/>
    <ds:schemaRef ds:uri="http://purl.org/dc/elements/1.1/"/>
    <ds:schemaRef ds:uri="3b3589f3-aa7f-4630-86d7-6309da159c64"/>
    <ds:schemaRef ds:uri="http://purl.org/dc/dcmitype/"/>
    <ds:schemaRef ds:uri="http://purl.org/dc/terms/"/>
    <ds:schemaRef ds:uri="http://schemas.microsoft.com/office/infopath/2007/PartnerControls"/>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emplate>corporate_ppt_template (1)</Template>
  <TotalTime>856</TotalTime>
  <Words>627</Words>
  <Application>Microsoft Macintosh PowerPoint</Application>
  <PresentationFormat>Widescreen</PresentationFormat>
  <Paragraphs>74</Paragraphs>
  <Slides>6</Slides>
  <Notes>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Calibri</vt:lpstr>
      <vt:lpstr>Cambria</vt:lpstr>
      <vt:lpstr>Office Theme</vt:lpstr>
      <vt:lpstr>KNOWHUB ASSET MARKETPLACE</vt:lpstr>
      <vt:lpstr>PowerPoint Presentation</vt:lpstr>
      <vt:lpstr>DETAILED OVERVIEW</vt:lpstr>
      <vt:lpstr>BENEFITS</vt:lpstr>
      <vt:lpstr>PowerPoint Presentation</vt:lpstr>
      <vt:lpstr>Thank you</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Cognizant Code Companion Prompt Library</dc:title>
  <dc:subject/>
  <dc:creator>Arcot, Suguna (Cognizant)</dc:creator>
  <cp:keywords/>
  <dc:description/>
  <cp:lastModifiedBy>Patel, Parth (Cognizant)</cp:lastModifiedBy>
  <cp:revision>23</cp:revision>
  <dcterms:created xsi:type="dcterms:W3CDTF">2023-01-03T12:47:48Z</dcterms:created>
  <dcterms:modified xsi:type="dcterms:W3CDTF">2024-09-12T15:15:34Z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0x010100318FA5A55566E743A4A6A60B799178550069BE0F98BC71F84EBB7060FEF13BE390</vt:lpwstr>
  </property>
  <property fmtid="{D5CDD505-2E9C-101B-9397-08002B2CF9AE}" pid="3" name="SharedWithUsers">
    <vt:lpwstr>197;#Natarajan, Nalini (Cognizant)</vt:lpwstr>
  </property>
  <property fmtid="{D5CDD505-2E9C-101B-9397-08002B2CF9AE}" pid="4" name="Last Updated By">
    <vt:lpwstr>197;#197</vt:lpwstr>
  </property>
  <property fmtid="{D5CDD505-2E9C-101B-9397-08002B2CF9AE}" pid="5" name="PreviousFeatured">
    <vt:lpwstr>Approved-False</vt:lpwstr>
  </property>
  <property fmtid="{D5CDD505-2E9C-101B-9397-08002B2CF9AE}" pid="6" name="FlowFlag">
    <vt:r8>0</vt:r8>
  </property>
  <property fmtid="{D5CDD505-2E9C-101B-9397-08002B2CF9AE}" pid="7" name="Approved By">
    <vt:lpwstr>197;#197</vt:lpwstr>
  </property>
  <property fmtid="{D5CDD505-2E9C-101B-9397-08002B2CF9AE}" pid="8" name="Approved Date">
    <vt:filetime>2024-06-11T15:23:00Z</vt:filetime>
  </property>
  <property fmtid="{D5CDD505-2E9C-101B-9397-08002B2CF9AE}" pid="9" name="Criticality">
    <vt:lpwstr>C2</vt:lpwstr>
  </property>
</Properties>
</file>

<file path=docProps/thumbnail.jpeg>
</file>